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4" r:id="rId3"/>
  </p:sldMasterIdLst>
  <p:notesMasterIdLst>
    <p:notesMasterId r:id="rId21"/>
  </p:notesMasterIdLst>
  <p:sldIdLst>
    <p:sldId id="256" r:id="rId4"/>
    <p:sldId id="257" r:id="rId5"/>
    <p:sldId id="267" r:id="rId6"/>
    <p:sldId id="259" r:id="rId7"/>
    <p:sldId id="269" r:id="rId8"/>
    <p:sldId id="260" r:id="rId9"/>
    <p:sldId id="270" r:id="rId10"/>
    <p:sldId id="271" r:id="rId11"/>
    <p:sldId id="272" r:id="rId12"/>
    <p:sldId id="262" r:id="rId13"/>
    <p:sldId id="273" r:id="rId14"/>
    <p:sldId id="274" r:id="rId15"/>
    <p:sldId id="276" r:id="rId16"/>
    <p:sldId id="263" r:id="rId17"/>
    <p:sldId id="275" r:id="rId18"/>
    <p:sldId id="277" r:id="rId19"/>
    <p:sldId id="25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KKY4BS0BWJstaPykebrS55J8y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008000"/>
    <a:srgbClr val="3399FF"/>
    <a:srgbClr val="009900"/>
    <a:srgbClr val="0066CC"/>
    <a:srgbClr val="00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100B1-BFDA-B17B-BDF5-25D818A89C57}" v="183" dt="2021-07-08T09:48:09.591"/>
    <p1510:client id="{E3A938D3-7C89-123B-386A-7C7B419A670E}" v="3" dt="2021-07-08T08:53:4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1944" autoAdjust="0"/>
  </p:normalViewPr>
  <p:slideViewPr>
    <p:cSldViewPr snapToGrid="0">
      <p:cViewPr varScale="1">
        <p:scale>
          <a:sx n="120" d="100"/>
          <a:sy n="120" d="100"/>
        </p:scale>
        <p:origin x="648" y="18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350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6" name="Google Shape;3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76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gd7fbe6b4e7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gd7fbe6b4e7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73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gd7fbe6b4e7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gd7fbe6b4e7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0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gd7fbe6b4e7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gd7fbe6b4e7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27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gd7fbe6b4e7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2" name="Google Shape;3232;gd7fbe6b4e7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00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gd7fbe6b4e7_0_6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gd7fbe6b4e7_0_6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45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gd7fbe6b4e7_0_8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gd7fbe6b4e7_0_8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00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gd7fbe6b4e7_0_8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gd7fbe6b4e7_0_8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37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d7fbe6b4e7_0_8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gd7fbe6b4e7_0_8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54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d7fbe6b4e7_0_8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gd7fbe6b4e7_0_8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84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d7fbe6b4e7_0_8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gd7fbe6b4e7_0_8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40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d7fbe6b4e7_0_8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gd7fbe6b4e7_0_8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layout">
  <p:cSld name="1_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50"/>
          <p:cNvGrpSpPr/>
          <p:nvPr/>
        </p:nvGrpSpPr>
        <p:grpSpPr>
          <a:xfrm>
            <a:off x="-98982" y="-104349"/>
            <a:ext cx="12408371" cy="7045441"/>
            <a:chOff x="-98982" y="-104349"/>
            <a:chExt cx="12408371" cy="7045441"/>
          </a:xfrm>
        </p:grpSpPr>
        <p:cxnSp>
          <p:nvCxnSpPr>
            <p:cNvPr id="8" name="Google Shape;8;p50"/>
            <p:cNvCxnSpPr>
              <a:stCxn id="9" idx="7"/>
              <a:endCxn id="10" idx="2"/>
            </p:cNvCxnSpPr>
            <p:nvPr/>
          </p:nvCxnSpPr>
          <p:spPr>
            <a:xfrm>
              <a:off x="1584504" y="1905029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50"/>
            <p:cNvCxnSpPr>
              <a:stCxn id="10" idx="4"/>
              <a:endCxn id="12" idx="1"/>
            </p:cNvCxnSpPr>
            <p:nvPr/>
          </p:nvCxnSpPr>
          <p:spPr>
            <a:xfrm rot="10800000" flipH="1">
              <a:off x="3427782" y="2205737"/>
              <a:ext cx="483000" cy="5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50"/>
            <p:cNvCxnSpPr>
              <a:stCxn id="14" idx="2"/>
              <a:endCxn id="15" idx="6"/>
            </p:cNvCxnSpPr>
            <p:nvPr/>
          </p:nvCxnSpPr>
          <p:spPr>
            <a:xfrm flipH="1">
              <a:off x="4004083" y="998896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50"/>
            <p:cNvCxnSpPr>
              <a:stCxn id="12" idx="5"/>
              <a:endCxn id="14" idx="1"/>
            </p:cNvCxnSpPr>
            <p:nvPr/>
          </p:nvCxnSpPr>
          <p:spPr>
            <a:xfrm rot="10800000" flipH="1">
              <a:off x="4016342" y="1082426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50"/>
            <p:cNvCxnSpPr>
              <a:stCxn id="10" idx="5"/>
              <a:endCxn id="18" idx="1"/>
            </p:cNvCxnSpPr>
            <p:nvPr/>
          </p:nvCxnSpPr>
          <p:spPr>
            <a:xfrm rot="10800000" flipH="1">
              <a:off x="3493690" y="2247401"/>
              <a:ext cx="1466400" cy="58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50"/>
            <p:cNvCxnSpPr>
              <a:stCxn id="14" idx="0"/>
              <a:endCxn id="18" idx="4"/>
            </p:cNvCxnSpPr>
            <p:nvPr/>
          </p:nvCxnSpPr>
          <p:spPr>
            <a:xfrm flipH="1">
              <a:off x="5012861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50"/>
            <p:cNvCxnSpPr>
              <a:stCxn id="12" idx="3"/>
              <a:endCxn id="15" idx="0"/>
            </p:cNvCxnSpPr>
            <p:nvPr/>
          </p:nvCxnSpPr>
          <p:spPr>
            <a:xfrm rot="10800000">
              <a:off x="3892106" y="1525526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50"/>
            <p:cNvCxnSpPr>
              <a:stCxn id="22" idx="7"/>
              <a:endCxn id="23" idx="1"/>
            </p:cNvCxnSpPr>
            <p:nvPr/>
          </p:nvCxnSpPr>
          <p:spPr>
            <a:xfrm rot="10800000" flipH="1">
              <a:off x="5140075" y="2351122"/>
              <a:ext cx="10662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50"/>
            <p:cNvCxnSpPr>
              <a:stCxn id="14" idx="7"/>
              <a:endCxn id="23" idx="3"/>
            </p:cNvCxnSpPr>
            <p:nvPr/>
          </p:nvCxnSpPr>
          <p:spPr>
            <a:xfrm>
              <a:off x="5238555" y="1082390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50"/>
            <p:cNvCxnSpPr>
              <a:stCxn id="26" idx="3"/>
            </p:cNvCxnSpPr>
            <p:nvPr/>
          </p:nvCxnSpPr>
          <p:spPr>
            <a:xfrm rot="10800000">
              <a:off x="3211541" y="1843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50"/>
            <p:cNvCxnSpPr>
              <a:stCxn id="12" idx="6"/>
              <a:endCxn id="18" idx="2"/>
            </p:cNvCxnSpPr>
            <p:nvPr/>
          </p:nvCxnSpPr>
          <p:spPr>
            <a:xfrm>
              <a:off x="4038220" y="2152844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50"/>
            <p:cNvCxnSpPr>
              <a:stCxn id="26" idx="0"/>
              <a:endCxn id="15" idx="4"/>
            </p:cNvCxnSpPr>
            <p:nvPr/>
          </p:nvCxnSpPr>
          <p:spPr>
            <a:xfrm>
              <a:off x="3789668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50"/>
            <p:cNvCxnSpPr>
              <a:stCxn id="18" idx="6"/>
              <a:endCxn id="23" idx="2"/>
            </p:cNvCxnSpPr>
            <p:nvPr/>
          </p:nvCxnSpPr>
          <p:spPr>
            <a:xfrm>
              <a:off x="5087665" y="2194496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50"/>
            <p:cNvCxnSpPr>
              <a:stCxn id="31" idx="0"/>
              <a:endCxn id="23" idx="4"/>
            </p:cNvCxnSpPr>
            <p:nvPr/>
          </p:nvCxnSpPr>
          <p:spPr>
            <a:xfrm>
              <a:off x="6243041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50"/>
            <p:cNvCxnSpPr>
              <a:stCxn id="33" idx="1"/>
              <a:endCxn id="23" idx="5"/>
            </p:cNvCxnSpPr>
            <p:nvPr/>
          </p:nvCxnSpPr>
          <p:spPr>
            <a:xfrm flipH="1">
              <a:off x="6364795" y="570689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50"/>
            <p:cNvCxnSpPr>
              <a:stCxn id="33" idx="0"/>
              <a:endCxn id="35" idx="4"/>
            </p:cNvCxnSpPr>
            <p:nvPr/>
          </p:nvCxnSpPr>
          <p:spPr>
            <a:xfrm flipH="1">
              <a:off x="7737913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50"/>
            <p:cNvCxnSpPr>
              <a:stCxn id="35" idx="2"/>
              <a:endCxn id="23" idx="6"/>
            </p:cNvCxnSpPr>
            <p:nvPr/>
          </p:nvCxnSpPr>
          <p:spPr>
            <a:xfrm flipH="1">
              <a:off x="6397559" y="1722181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50"/>
            <p:cNvCxnSpPr>
              <a:stCxn id="35" idx="7"/>
              <a:endCxn id="38" idx="5"/>
            </p:cNvCxnSpPr>
            <p:nvPr/>
          </p:nvCxnSpPr>
          <p:spPr>
            <a:xfrm>
              <a:off x="7817030" y="1801408"/>
              <a:ext cx="1650000" cy="1105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50"/>
            <p:cNvCxnSpPr>
              <a:stCxn id="35" idx="6"/>
              <a:endCxn id="40" idx="2"/>
            </p:cNvCxnSpPr>
            <p:nvPr/>
          </p:nvCxnSpPr>
          <p:spPr>
            <a:xfrm rot="10800000" flipH="1">
              <a:off x="7849847" y="1627681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50"/>
            <p:cNvCxnSpPr>
              <a:stCxn id="40" idx="7"/>
              <a:endCxn id="42" idx="3"/>
            </p:cNvCxnSpPr>
            <p:nvPr/>
          </p:nvCxnSpPr>
          <p:spPr>
            <a:xfrm>
              <a:off x="9385903" y="1706948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50"/>
            <p:cNvCxnSpPr>
              <a:stCxn id="44" idx="0"/>
              <a:endCxn id="10" idx="3"/>
            </p:cNvCxnSpPr>
            <p:nvPr/>
          </p:nvCxnSpPr>
          <p:spPr>
            <a:xfrm>
              <a:off x="2865686" y="1745404"/>
              <a:ext cx="476700" cy="103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50"/>
            <p:cNvCxnSpPr>
              <a:stCxn id="15" idx="2"/>
              <a:endCxn id="44" idx="6"/>
            </p:cNvCxnSpPr>
            <p:nvPr/>
          </p:nvCxnSpPr>
          <p:spPr>
            <a:xfrm flipH="1">
              <a:off x="2983828" y="1413389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50"/>
            <p:cNvCxnSpPr>
              <a:stCxn id="26" idx="1"/>
              <a:endCxn id="44" idx="5"/>
            </p:cNvCxnSpPr>
            <p:nvPr/>
          </p:nvCxnSpPr>
          <p:spPr>
            <a:xfrm flipH="1">
              <a:off x="2949041" y="759787"/>
              <a:ext cx="761400" cy="78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50"/>
            <p:cNvCxnSpPr>
              <a:stCxn id="48" idx="7"/>
              <a:endCxn id="44" idx="3"/>
            </p:cNvCxnSpPr>
            <p:nvPr/>
          </p:nvCxnSpPr>
          <p:spPr>
            <a:xfrm>
              <a:off x="2026272" y="811101"/>
              <a:ext cx="756000" cy="73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50"/>
            <p:cNvCxnSpPr>
              <a:stCxn id="9" idx="6"/>
              <a:endCxn id="44" idx="2"/>
            </p:cNvCxnSpPr>
            <p:nvPr/>
          </p:nvCxnSpPr>
          <p:spPr>
            <a:xfrm rot="10800000" flipH="1">
              <a:off x="1617321" y="1627202"/>
              <a:ext cx="1130400" cy="19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50"/>
            <p:cNvCxnSpPr>
              <a:stCxn id="51" idx="7"/>
              <a:endCxn id="9" idx="3"/>
            </p:cNvCxnSpPr>
            <p:nvPr/>
          </p:nvCxnSpPr>
          <p:spPr>
            <a:xfrm>
              <a:off x="562731" y="991183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50"/>
            <p:cNvCxnSpPr>
              <a:stCxn id="51" idx="6"/>
              <a:endCxn id="48" idx="2"/>
            </p:cNvCxnSpPr>
            <p:nvPr/>
          </p:nvCxnSpPr>
          <p:spPr>
            <a:xfrm rot="10800000" flipH="1">
              <a:off x="584609" y="758365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50"/>
            <p:cNvCxnSpPr>
              <a:stCxn id="51" idx="5"/>
            </p:cNvCxnSpPr>
            <p:nvPr/>
          </p:nvCxnSpPr>
          <p:spPr>
            <a:xfrm rot="10800000" flipH="1">
              <a:off x="562731" y="7747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50"/>
            <p:cNvCxnSpPr>
              <a:stCxn id="48" idx="4"/>
            </p:cNvCxnSpPr>
            <p:nvPr/>
          </p:nvCxnSpPr>
          <p:spPr>
            <a:xfrm rot="10800000">
              <a:off x="1913154" y="8887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50"/>
            <p:cNvCxnSpPr>
              <a:stCxn id="48" idx="5"/>
            </p:cNvCxnSpPr>
            <p:nvPr/>
          </p:nvCxnSpPr>
          <p:spPr>
            <a:xfrm rot="10800000" flipH="1">
              <a:off x="2026272" y="21465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56;p50"/>
            <p:cNvCxnSpPr>
              <a:stCxn id="26" idx="5"/>
            </p:cNvCxnSpPr>
            <p:nvPr/>
          </p:nvCxnSpPr>
          <p:spPr>
            <a:xfrm rot="10800000" flipH="1">
              <a:off x="3868895" y="-1126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50"/>
            <p:cNvCxnSpPr>
              <a:stCxn id="48" idx="6"/>
              <a:endCxn id="26" idx="2"/>
            </p:cNvCxnSpPr>
            <p:nvPr/>
          </p:nvCxnSpPr>
          <p:spPr>
            <a:xfrm rot="10800000" flipH="1">
              <a:off x="2048150" y="680583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50"/>
            <p:cNvCxnSpPr>
              <a:stCxn id="26" idx="6"/>
              <a:endCxn id="14" idx="3"/>
            </p:cNvCxnSpPr>
            <p:nvPr/>
          </p:nvCxnSpPr>
          <p:spPr>
            <a:xfrm>
              <a:off x="3901712" y="680560"/>
              <a:ext cx="11700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50"/>
            <p:cNvCxnSpPr>
              <a:stCxn id="31" idx="2"/>
              <a:endCxn id="14" idx="6"/>
            </p:cNvCxnSpPr>
            <p:nvPr/>
          </p:nvCxnSpPr>
          <p:spPr>
            <a:xfrm rot="10800000">
              <a:off x="5273145" y="998890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50"/>
            <p:cNvCxnSpPr>
              <a:stCxn id="61" idx="0"/>
              <a:endCxn id="14" idx="5"/>
            </p:cNvCxnSpPr>
            <p:nvPr/>
          </p:nvCxnSpPr>
          <p:spPr>
            <a:xfrm flipH="1">
              <a:off x="5238531" y="-6144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50"/>
            <p:cNvCxnSpPr>
              <a:endCxn id="14" idx="4"/>
            </p:cNvCxnSpPr>
            <p:nvPr/>
          </p:nvCxnSpPr>
          <p:spPr>
            <a:xfrm>
              <a:off x="4882961" y="-29682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50"/>
            <p:cNvCxnSpPr>
              <a:stCxn id="61" idx="2"/>
              <a:endCxn id="31" idx="4"/>
            </p:cNvCxnSpPr>
            <p:nvPr/>
          </p:nvCxnSpPr>
          <p:spPr>
            <a:xfrm flipH="1">
              <a:off x="6243075" y="-5451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50"/>
            <p:cNvCxnSpPr>
              <a:stCxn id="33" idx="2"/>
              <a:endCxn id="31" idx="6"/>
            </p:cNvCxnSpPr>
            <p:nvPr/>
          </p:nvCxnSpPr>
          <p:spPr>
            <a:xfrm flipH="1">
              <a:off x="6317717" y="517871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50"/>
            <p:cNvCxnSpPr>
              <a:stCxn id="33" idx="4"/>
            </p:cNvCxnSpPr>
            <p:nvPr/>
          </p:nvCxnSpPr>
          <p:spPr>
            <a:xfrm rot="10800000" flipH="1">
              <a:off x="7750213" y="54375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50"/>
            <p:cNvCxnSpPr>
              <a:stCxn id="67" idx="3"/>
            </p:cNvCxnSpPr>
            <p:nvPr/>
          </p:nvCxnSpPr>
          <p:spPr>
            <a:xfrm rot="10800000">
              <a:off x="8652105" y="-1116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50"/>
            <p:cNvCxnSpPr>
              <a:stCxn id="67" idx="2"/>
              <a:endCxn id="33" idx="6"/>
            </p:cNvCxnSpPr>
            <p:nvPr/>
          </p:nvCxnSpPr>
          <p:spPr>
            <a:xfrm flipH="1">
              <a:off x="7824888" y="424760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50"/>
            <p:cNvCxnSpPr>
              <a:stCxn id="40" idx="4"/>
              <a:endCxn id="67" idx="0"/>
            </p:cNvCxnSpPr>
            <p:nvPr/>
          </p:nvCxnSpPr>
          <p:spPr>
            <a:xfrm rot="10800000">
              <a:off x="9242776" y="536777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50"/>
            <p:cNvCxnSpPr>
              <a:stCxn id="71" idx="3"/>
              <a:endCxn id="67" idx="7"/>
            </p:cNvCxnSpPr>
            <p:nvPr/>
          </p:nvCxnSpPr>
          <p:spPr>
            <a:xfrm rot="10800000">
              <a:off x="9322127" y="503860"/>
              <a:ext cx="15729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50"/>
            <p:cNvCxnSpPr>
              <a:stCxn id="71" idx="2"/>
              <a:endCxn id="40" idx="6"/>
            </p:cNvCxnSpPr>
            <p:nvPr/>
          </p:nvCxnSpPr>
          <p:spPr>
            <a:xfrm flipH="1">
              <a:off x="9418838" y="1237715"/>
              <a:ext cx="14592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50"/>
            <p:cNvCxnSpPr>
              <a:stCxn id="71" idx="1"/>
              <a:endCxn id="42" idx="4"/>
            </p:cNvCxnSpPr>
            <p:nvPr/>
          </p:nvCxnSpPr>
          <p:spPr>
            <a:xfrm flipH="1">
              <a:off x="10349161" y="1309164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50"/>
            <p:cNvCxnSpPr>
              <a:stCxn id="75" idx="1"/>
              <a:endCxn id="42" idx="5"/>
            </p:cNvCxnSpPr>
            <p:nvPr/>
          </p:nvCxnSpPr>
          <p:spPr>
            <a:xfrm flipH="1">
              <a:off x="10402021" y="1774673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50"/>
            <p:cNvCxnSpPr>
              <a:stCxn id="75" idx="0"/>
              <a:endCxn id="77" idx="4"/>
            </p:cNvCxnSpPr>
            <p:nvPr/>
          </p:nvCxnSpPr>
          <p:spPr>
            <a:xfrm flipH="1">
              <a:off x="11893390" y="1806534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50"/>
            <p:cNvCxnSpPr>
              <a:stCxn id="79" idx="7"/>
              <a:endCxn id="80" idx="1"/>
            </p:cNvCxnSpPr>
            <p:nvPr/>
          </p:nvCxnSpPr>
          <p:spPr>
            <a:xfrm rot="10800000">
              <a:off x="8117510" y="3321933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81;p50"/>
            <p:cNvCxnSpPr>
              <a:endCxn id="82" idx="6"/>
            </p:cNvCxnSpPr>
            <p:nvPr/>
          </p:nvCxnSpPr>
          <p:spPr>
            <a:xfrm rot="10800000">
              <a:off x="11941804" y="350882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83;p50"/>
            <p:cNvCxnSpPr>
              <a:stCxn id="79" idx="0"/>
              <a:endCxn id="38" idx="3"/>
            </p:cNvCxnSpPr>
            <p:nvPr/>
          </p:nvCxnSpPr>
          <p:spPr>
            <a:xfrm rot="10800000" flipH="1">
              <a:off x="8839337" y="3056316"/>
              <a:ext cx="575400" cy="13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84;p50"/>
            <p:cNvCxnSpPr>
              <a:stCxn id="85" idx="0"/>
              <a:endCxn id="86" idx="0"/>
            </p:cNvCxnSpPr>
            <p:nvPr/>
          </p:nvCxnSpPr>
          <p:spPr>
            <a:xfrm rot="10800000">
              <a:off x="10593971" y="3434199"/>
              <a:ext cx="9702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87;p50"/>
            <p:cNvCxnSpPr>
              <a:stCxn id="85" idx="1"/>
              <a:endCxn id="77" idx="0"/>
            </p:cNvCxnSpPr>
            <p:nvPr/>
          </p:nvCxnSpPr>
          <p:spPr>
            <a:xfrm rot="10800000" flipH="1">
              <a:off x="11616989" y="2982977"/>
              <a:ext cx="2286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88;p50"/>
            <p:cNvCxnSpPr>
              <a:stCxn id="77" idx="2"/>
              <a:endCxn id="42" idx="6"/>
            </p:cNvCxnSpPr>
            <p:nvPr/>
          </p:nvCxnSpPr>
          <p:spPr>
            <a:xfrm rot="10800000">
              <a:off x="10423637" y="2605754"/>
              <a:ext cx="13365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50"/>
            <p:cNvCxnSpPr>
              <a:stCxn id="75" idx="2"/>
              <a:endCxn id="71" idx="6"/>
            </p:cNvCxnSpPr>
            <p:nvPr/>
          </p:nvCxnSpPr>
          <p:spPr>
            <a:xfrm rot="10800000">
              <a:off x="11098085" y="119477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50"/>
            <p:cNvCxnSpPr>
              <a:stCxn id="82" idx="1"/>
              <a:endCxn id="71" idx="5"/>
            </p:cNvCxnSpPr>
            <p:nvPr/>
          </p:nvCxnSpPr>
          <p:spPr>
            <a:xfrm flipH="1">
              <a:off x="11050633" y="430109"/>
              <a:ext cx="699900" cy="6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91;p50"/>
            <p:cNvCxnSpPr>
              <a:stCxn id="82" idx="3"/>
              <a:endCxn id="92" idx="1"/>
            </p:cNvCxnSpPr>
            <p:nvPr/>
          </p:nvCxnSpPr>
          <p:spPr>
            <a:xfrm rot="10800000">
              <a:off x="10480633" y="165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50"/>
            <p:cNvCxnSpPr>
              <a:stCxn id="71" idx="4"/>
              <a:endCxn id="92" idx="2"/>
            </p:cNvCxnSpPr>
            <p:nvPr/>
          </p:nvCxnSpPr>
          <p:spPr>
            <a:xfrm rot="10800000">
              <a:off x="10368876" y="737"/>
              <a:ext cx="5976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50"/>
            <p:cNvCxnSpPr>
              <a:stCxn id="67" idx="5"/>
              <a:endCxn id="92" idx="0"/>
            </p:cNvCxnSpPr>
            <p:nvPr/>
          </p:nvCxnSpPr>
          <p:spPr>
            <a:xfrm rot="10800000" flipH="1">
              <a:off x="9322059" y="-36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50"/>
            <p:cNvCxnSpPr>
              <a:stCxn id="82" idx="7"/>
              <a:endCxn id="75" idx="3"/>
            </p:cNvCxnSpPr>
            <p:nvPr/>
          </p:nvCxnSpPr>
          <p:spPr>
            <a:xfrm>
              <a:off x="11908987" y="430109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50"/>
            <p:cNvCxnSpPr>
              <a:stCxn id="33" idx="7"/>
              <a:endCxn id="40" idx="3"/>
            </p:cNvCxnSpPr>
            <p:nvPr/>
          </p:nvCxnSpPr>
          <p:spPr>
            <a:xfrm>
              <a:off x="7803031" y="570689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50"/>
            <p:cNvCxnSpPr>
              <a:endCxn id="82" idx="4"/>
            </p:cNvCxnSpPr>
            <p:nvPr/>
          </p:nvCxnSpPr>
          <p:spPr>
            <a:xfrm flipH="1">
              <a:off x="11829760" y="9038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10;p50"/>
            <p:cNvSpPr/>
            <p:nvPr/>
          </p:nvSpPr>
          <p:spPr>
            <a:xfrm rot="-9763470" flipH="1">
              <a:off x="3282465" y="2770682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0"/>
            <p:cNvSpPr/>
            <p:nvPr/>
          </p:nvSpPr>
          <p:spPr>
            <a:xfrm rot="10800000" flipH="1">
              <a:off x="2747608" y="1509248"/>
              <a:ext cx="236156" cy="236156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50"/>
            <p:cNvSpPr/>
            <p:nvPr/>
          </p:nvSpPr>
          <p:spPr>
            <a:xfrm rot="10800000" flipH="1">
              <a:off x="1393233" y="1713758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0"/>
            <p:cNvSpPr/>
            <p:nvPr/>
          </p:nvSpPr>
          <p:spPr>
            <a:xfrm rot="10800000" flipH="1">
              <a:off x="1898758" y="683587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50"/>
            <p:cNvSpPr/>
            <p:nvPr/>
          </p:nvSpPr>
          <p:spPr>
            <a:xfrm rot="10800000" flipH="1">
              <a:off x="3677624" y="56851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50"/>
            <p:cNvSpPr/>
            <p:nvPr/>
          </p:nvSpPr>
          <p:spPr>
            <a:xfrm rot="10800000" flipH="1">
              <a:off x="5036983" y="880818"/>
              <a:ext cx="236156" cy="236156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0"/>
            <p:cNvSpPr/>
            <p:nvPr/>
          </p:nvSpPr>
          <p:spPr>
            <a:xfrm rot="10800000" flipH="1">
              <a:off x="6168345" y="1141694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50"/>
            <p:cNvSpPr/>
            <p:nvPr/>
          </p:nvSpPr>
          <p:spPr>
            <a:xfrm rot="10800000" flipH="1">
              <a:off x="6173566" y="2159704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0"/>
            <p:cNvSpPr/>
            <p:nvPr/>
          </p:nvSpPr>
          <p:spPr>
            <a:xfrm rot="10800000" flipH="1">
              <a:off x="7625759" y="1610137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0"/>
            <p:cNvSpPr/>
            <p:nvPr/>
          </p:nvSpPr>
          <p:spPr>
            <a:xfrm rot="10800000" flipH="1">
              <a:off x="7675517" y="443175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0"/>
            <p:cNvSpPr/>
            <p:nvPr/>
          </p:nvSpPr>
          <p:spPr>
            <a:xfrm rot="10800000" flipH="1">
              <a:off x="9130788" y="31271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0"/>
            <p:cNvSpPr/>
            <p:nvPr/>
          </p:nvSpPr>
          <p:spPr>
            <a:xfrm rot="10800000" flipH="1">
              <a:off x="11717716" y="238838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0"/>
            <p:cNvSpPr/>
            <p:nvPr/>
          </p:nvSpPr>
          <p:spPr>
            <a:xfrm rot="-10117832" flipH="1">
              <a:off x="12146619" y="1658608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0"/>
            <p:cNvSpPr/>
            <p:nvPr/>
          </p:nvSpPr>
          <p:spPr>
            <a:xfrm rot="-10061494" flipH="1">
              <a:off x="11757562" y="2761495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0"/>
            <p:cNvSpPr/>
            <p:nvPr/>
          </p:nvSpPr>
          <p:spPr>
            <a:xfrm rot="10135587" flipH="1">
              <a:off x="10875952" y="1104151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0"/>
            <p:cNvSpPr/>
            <p:nvPr/>
          </p:nvSpPr>
          <p:spPr>
            <a:xfrm rot="10800000" flipH="1">
              <a:off x="9194632" y="1515677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0"/>
            <p:cNvSpPr/>
            <p:nvPr/>
          </p:nvSpPr>
          <p:spPr>
            <a:xfrm rot="10800000" flipH="1">
              <a:off x="10274387" y="2531131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0"/>
            <p:cNvSpPr/>
            <p:nvPr/>
          </p:nvSpPr>
          <p:spPr>
            <a:xfrm rot="10800000" flipH="1">
              <a:off x="3780028" y="1301345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50"/>
            <p:cNvSpPr/>
            <p:nvPr/>
          </p:nvSpPr>
          <p:spPr>
            <a:xfrm rot="10800000" flipH="1">
              <a:off x="4938273" y="211980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50"/>
            <p:cNvSpPr/>
            <p:nvPr/>
          </p:nvSpPr>
          <p:spPr>
            <a:xfrm rot="10800000" flipH="1">
              <a:off x="3888828" y="2078148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" name="Google Shape;98;p50"/>
            <p:cNvCxnSpPr>
              <a:stCxn id="12" idx="2"/>
              <a:endCxn id="44" idx="7"/>
            </p:cNvCxnSpPr>
            <p:nvPr/>
          </p:nvCxnSpPr>
          <p:spPr>
            <a:xfrm rot="10800000">
              <a:off x="2949228" y="1710944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50"/>
            <p:cNvCxnSpPr>
              <a:stCxn id="9" idx="4"/>
              <a:endCxn id="48" idx="1"/>
            </p:cNvCxnSpPr>
            <p:nvPr/>
          </p:nvCxnSpPr>
          <p:spPr>
            <a:xfrm rot="10800000" flipH="1">
              <a:off x="1505277" y="811058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" name="Google Shape;51;p50"/>
            <p:cNvSpPr/>
            <p:nvPr/>
          </p:nvSpPr>
          <p:spPr>
            <a:xfrm rot="10800000" flipH="1">
              <a:off x="435217" y="863669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00;p50"/>
            <p:cNvCxnSpPr>
              <a:stCxn id="51" idx="3"/>
            </p:cNvCxnSpPr>
            <p:nvPr/>
          </p:nvCxnSpPr>
          <p:spPr>
            <a:xfrm rot="10800000">
              <a:off x="14295" y="20947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50"/>
            <p:cNvCxnSpPr>
              <a:stCxn id="51" idx="2"/>
            </p:cNvCxnSpPr>
            <p:nvPr/>
          </p:nvCxnSpPr>
          <p:spPr>
            <a:xfrm rot="10800000">
              <a:off x="-27383" y="832165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50"/>
            <p:cNvCxnSpPr>
              <a:stCxn id="51" idx="1"/>
            </p:cNvCxnSpPr>
            <p:nvPr/>
          </p:nvCxnSpPr>
          <p:spPr>
            <a:xfrm flipH="1">
              <a:off x="-27405" y="991183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50"/>
            <p:cNvCxnSpPr>
              <a:endCxn id="9" idx="2"/>
            </p:cNvCxnSpPr>
            <p:nvPr/>
          </p:nvCxnSpPr>
          <p:spPr>
            <a:xfrm rot="10800000" flipH="1">
              <a:off x="42633" y="1825802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" name="Google Shape;61;p50"/>
            <p:cNvSpPr/>
            <p:nvPr/>
          </p:nvSpPr>
          <p:spPr>
            <a:xfrm rot="10800000" flipH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0"/>
            <p:cNvSpPr/>
            <p:nvPr/>
          </p:nvSpPr>
          <p:spPr>
            <a:xfrm rot="10800000" flipH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" name="Google Shape;104;p50"/>
            <p:cNvCxnSpPr>
              <a:stCxn id="61" idx="1"/>
              <a:endCxn id="33" idx="3"/>
            </p:cNvCxnSpPr>
            <p:nvPr/>
          </p:nvCxnSpPr>
          <p:spPr>
            <a:xfrm>
              <a:off x="6657219" y="-4759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50"/>
            <p:cNvCxnSpPr>
              <a:endCxn id="106" idx="1"/>
            </p:cNvCxnSpPr>
            <p:nvPr/>
          </p:nvCxnSpPr>
          <p:spPr>
            <a:xfrm flipH="1">
              <a:off x="11505573" y="5341001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50"/>
            <p:cNvCxnSpPr>
              <a:endCxn id="85" idx="2"/>
            </p:cNvCxnSpPr>
            <p:nvPr/>
          </p:nvCxnSpPr>
          <p:spPr>
            <a:xfrm flipH="1">
              <a:off x="11638867" y="4354895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50"/>
            <p:cNvCxnSpPr>
              <a:stCxn id="106" idx="0"/>
              <a:endCxn id="85" idx="4"/>
            </p:cNvCxnSpPr>
            <p:nvPr/>
          </p:nvCxnSpPr>
          <p:spPr>
            <a:xfrm rot="10800000" flipH="1">
              <a:off x="11422079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50"/>
            <p:cNvCxnSpPr>
              <a:stCxn id="86" idx="2"/>
              <a:endCxn id="110" idx="1"/>
            </p:cNvCxnSpPr>
            <p:nvPr/>
          </p:nvCxnSpPr>
          <p:spPr>
            <a:xfrm>
              <a:off x="10451194" y="3503136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50"/>
            <p:cNvCxnSpPr>
              <a:stCxn id="106" idx="7"/>
              <a:endCxn id="110" idx="3"/>
            </p:cNvCxnSpPr>
            <p:nvPr/>
          </p:nvCxnSpPr>
          <p:spPr>
            <a:xfrm rot="10800000">
              <a:off x="10482685" y="4354901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50"/>
            <p:cNvCxnSpPr>
              <a:endCxn id="85" idx="3"/>
            </p:cNvCxnSpPr>
            <p:nvPr/>
          </p:nvCxnSpPr>
          <p:spPr>
            <a:xfrm rot="10800000">
              <a:off x="11616989" y="4678313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50"/>
            <p:cNvCxnSpPr>
              <a:stCxn id="85" idx="6"/>
              <a:endCxn id="110" idx="2"/>
            </p:cNvCxnSpPr>
            <p:nvPr/>
          </p:nvCxnSpPr>
          <p:spPr>
            <a:xfrm rot="10800000">
              <a:off x="10515675" y="4275695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50"/>
            <p:cNvCxnSpPr>
              <a:stCxn id="115" idx="0"/>
              <a:endCxn id="110" idx="4"/>
            </p:cNvCxnSpPr>
            <p:nvPr/>
          </p:nvCxnSpPr>
          <p:spPr>
            <a:xfrm rot="10800000" flipH="1">
              <a:off x="10334099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50"/>
            <p:cNvCxnSpPr>
              <a:stCxn id="117" idx="1"/>
              <a:endCxn id="110" idx="5"/>
            </p:cNvCxnSpPr>
            <p:nvPr/>
          </p:nvCxnSpPr>
          <p:spPr>
            <a:xfrm rot="10800000" flipH="1">
              <a:off x="8879745" y="4354952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50"/>
            <p:cNvCxnSpPr>
              <a:stCxn id="117" idx="0"/>
              <a:endCxn id="79" idx="4"/>
            </p:cNvCxnSpPr>
            <p:nvPr/>
          </p:nvCxnSpPr>
          <p:spPr>
            <a:xfrm rot="10800000" flipH="1">
              <a:off x="8826927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50"/>
            <p:cNvCxnSpPr>
              <a:stCxn id="79" idx="2"/>
              <a:endCxn id="110" idx="6"/>
            </p:cNvCxnSpPr>
            <p:nvPr/>
          </p:nvCxnSpPr>
          <p:spPr>
            <a:xfrm rot="10800000" flipH="1">
              <a:off x="8951381" y="4275660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50"/>
            <p:cNvCxnSpPr>
              <a:stCxn id="79" idx="7"/>
              <a:endCxn id="121" idx="2"/>
            </p:cNvCxnSpPr>
            <p:nvPr/>
          </p:nvCxnSpPr>
          <p:spPr>
            <a:xfrm rot="10800000">
              <a:off x="6683210" y="3221133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50"/>
            <p:cNvCxnSpPr>
              <a:stCxn id="79" idx="6"/>
              <a:endCxn id="123" idx="2"/>
            </p:cNvCxnSpPr>
            <p:nvPr/>
          </p:nvCxnSpPr>
          <p:spPr>
            <a:xfrm flipH="1">
              <a:off x="7382393" y="4507260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50"/>
            <p:cNvCxnSpPr>
              <a:stCxn id="123" idx="7"/>
              <a:endCxn id="121" idx="3"/>
            </p:cNvCxnSpPr>
            <p:nvPr/>
          </p:nvCxnSpPr>
          <p:spPr>
            <a:xfrm rot="10800000">
              <a:off x="6661437" y="3274193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50"/>
            <p:cNvCxnSpPr>
              <a:stCxn id="38" idx="1"/>
              <a:endCxn id="110" idx="0"/>
            </p:cNvCxnSpPr>
            <p:nvPr/>
          </p:nvCxnSpPr>
          <p:spPr>
            <a:xfrm>
              <a:off x="9564537" y="310840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50"/>
            <p:cNvCxnSpPr>
              <a:endCxn id="106" idx="3"/>
            </p:cNvCxnSpPr>
            <p:nvPr/>
          </p:nvCxnSpPr>
          <p:spPr>
            <a:xfrm rot="10800000">
              <a:off x="11505573" y="5904589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50"/>
            <p:cNvCxnSpPr>
              <a:stCxn id="115" idx="2"/>
              <a:endCxn id="106" idx="6"/>
            </p:cNvCxnSpPr>
            <p:nvPr/>
          </p:nvCxnSpPr>
          <p:spPr>
            <a:xfrm>
              <a:off x="10408795" y="5603601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50"/>
            <p:cNvCxnSpPr>
              <a:stCxn id="129" idx="0"/>
              <a:endCxn id="106" idx="5"/>
            </p:cNvCxnSpPr>
            <p:nvPr/>
          </p:nvCxnSpPr>
          <p:spPr>
            <a:xfrm rot="10800000" flipH="1">
              <a:off x="10069009" y="5904535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50"/>
            <p:cNvCxnSpPr>
              <a:endCxn id="106" idx="4"/>
            </p:cNvCxnSpPr>
            <p:nvPr/>
          </p:nvCxnSpPr>
          <p:spPr>
            <a:xfrm rot="10800000">
              <a:off x="11422079" y="5939173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50"/>
            <p:cNvCxnSpPr>
              <a:stCxn id="129" idx="2"/>
              <a:endCxn id="115" idx="4"/>
            </p:cNvCxnSpPr>
            <p:nvPr/>
          </p:nvCxnSpPr>
          <p:spPr>
            <a:xfrm rot="10800000" flipH="1">
              <a:off x="9994465" y="5678242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50"/>
            <p:cNvCxnSpPr>
              <a:stCxn id="117" idx="2"/>
              <a:endCxn id="115" idx="6"/>
            </p:cNvCxnSpPr>
            <p:nvPr/>
          </p:nvCxnSpPr>
          <p:spPr>
            <a:xfrm rot="10800000" flipH="1">
              <a:off x="8901623" y="5603570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50"/>
            <p:cNvCxnSpPr>
              <a:stCxn id="117" idx="4"/>
            </p:cNvCxnSpPr>
            <p:nvPr/>
          </p:nvCxnSpPr>
          <p:spPr>
            <a:xfrm flipH="1">
              <a:off x="8785527" y="5786266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50"/>
            <p:cNvCxnSpPr>
              <a:stCxn id="135" idx="3"/>
            </p:cNvCxnSpPr>
            <p:nvPr/>
          </p:nvCxnSpPr>
          <p:spPr>
            <a:xfrm>
              <a:off x="7413535" y="588390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50"/>
            <p:cNvCxnSpPr>
              <a:stCxn id="135" idx="2"/>
              <a:endCxn id="117" idx="6"/>
            </p:cNvCxnSpPr>
            <p:nvPr/>
          </p:nvCxnSpPr>
          <p:spPr>
            <a:xfrm rot="10800000" flipH="1">
              <a:off x="7446352" y="5711681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50"/>
            <p:cNvCxnSpPr>
              <a:stCxn id="123" idx="4"/>
              <a:endCxn id="135" idx="0"/>
            </p:cNvCxnSpPr>
            <p:nvPr/>
          </p:nvCxnSpPr>
          <p:spPr>
            <a:xfrm>
              <a:off x="7270464" y="4713764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50"/>
            <p:cNvCxnSpPr>
              <a:stCxn id="139" idx="3"/>
              <a:endCxn id="135" idx="7"/>
            </p:cNvCxnSpPr>
            <p:nvPr/>
          </p:nvCxnSpPr>
          <p:spPr>
            <a:xfrm>
              <a:off x="5682113" y="5075781"/>
              <a:ext cx="15729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50"/>
            <p:cNvCxnSpPr>
              <a:stCxn id="139" idx="2"/>
              <a:endCxn id="123" idx="6"/>
            </p:cNvCxnSpPr>
            <p:nvPr/>
          </p:nvCxnSpPr>
          <p:spPr>
            <a:xfrm rot="10800000" flipH="1">
              <a:off x="5699102" y="4601726"/>
              <a:ext cx="14592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50"/>
            <p:cNvCxnSpPr>
              <a:stCxn id="139" idx="1"/>
              <a:endCxn id="121" idx="4"/>
            </p:cNvCxnSpPr>
            <p:nvPr/>
          </p:nvCxnSpPr>
          <p:spPr>
            <a:xfrm rot="10800000" flipH="1">
              <a:off x="5651679" y="3295777"/>
              <a:ext cx="957000" cy="162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50"/>
            <p:cNvCxnSpPr>
              <a:stCxn id="143" idx="1"/>
              <a:endCxn id="121" idx="5"/>
            </p:cNvCxnSpPr>
            <p:nvPr/>
          </p:nvCxnSpPr>
          <p:spPr>
            <a:xfrm rot="10800000" flipH="1">
              <a:off x="4477836" y="3274186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50"/>
            <p:cNvCxnSpPr>
              <a:stCxn id="143" idx="0"/>
              <a:endCxn id="145" idx="4"/>
            </p:cNvCxnSpPr>
            <p:nvPr/>
          </p:nvCxnSpPr>
          <p:spPr>
            <a:xfrm rot="10800000" flipH="1">
              <a:off x="4430367" y="4043325"/>
              <a:ext cx="58500" cy="97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50"/>
            <p:cNvCxnSpPr>
              <a:stCxn id="147" idx="0"/>
              <a:endCxn id="148" idx="4"/>
            </p:cNvCxnSpPr>
            <p:nvPr/>
          </p:nvCxnSpPr>
          <p:spPr>
            <a:xfrm rot="10800000" flipH="1">
              <a:off x="2274960" y="3873332"/>
              <a:ext cx="236100" cy="115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50"/>
            <p:cNvCxnSpPr>
              <a:stCxn id="150" idx="7"/>
              <a:endCxn id="148" idx="5"/>
            </p:cNvCxnSpPr>
            <p:nvPr/>
          </p:nvCxnSpPr>
          <p:spPr>
            <a:xfrm rot="10800000" flipH="1">
              <a:off x="1153506" y="3840629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50"/>
            <p:cNvCxnSpPr>
              <a:endCxn id="147" idx="6"/>
            </p:cNvCxnSpPr>
            <p:nvPr/>
          </p:nvCxnSpPr>
          <p:spPr>
            <a:xfrm rot="10800000" flipH="1">
              <a:off x="1109316" y="5139476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50"/>
            <p:cNvCxnSpPr>
              <a:stCxn id="153" idx="5"/>
              <a:endCxn id="154" idx="6"/>
            </p:cNvCxnSpPr>
            <p:nvPr/>
          </p:nvCxnSpPr>
          <p:spPr>
            <a:xfrm>
              <a:off x="1094332" y="5702233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50"/>
            <p:cNvCxnSpPr>
              <a:endCxn id="154" idx="4"/>
            </p:cNvCxnSpPr>
            <p:nvPr/>
          </p:nvCxnSpPr>
          <p:spPr>
            <a:xfrm rot="10800000" flipH="1">
              <a:off x="2739152" y="6254482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50"/>
            <p:cNvCxnSpPr>
              <a:stCxn id="154" idx="3"/>
            </p:cNvCxnSpPr>
            <p:nvPr/>
          </p:nvCxnSpPr>
          <p:spPr>
            <a:xfrm>
              <a:off x="2993270" y="6232604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50"/>
            <p:cNvCxnSpPr>
              <a:stCxn id="154" idx="3"/>
              <a:endCxn id="158" idx="6"/>
            </p:cNvCxnSpPr>
            <p:nvPr/>
          </p:nvCxnSpPr>
          <p:spPr>
            <a:xfrm rot="10800000" flipH="1">
              <a:off x="2993270" y="6187904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50"/>
            <p:cNvCxnSpPr>
              <a:stCxn id="154" idx="1"/>
              <a:endCxn id="143" idx="5"/>
            </p:cNvCxnSpPr>
            <p:nvPr/>
          </p:nvCxnSpPr>
          <p:spPr>
            <a:xfrm rot="10800000" flipH="1">
              <a:off x="2993270" y="5129768"/>
              <a:ext cx="1360200" cy="99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50"/>
            <p:cNvCxnSpPr>
              <a:stCxn id="147" idx="2"/>
              <a:endCxn id="143" idx="6"/>
            </p:cNvCxnSpPr>
            <p:nvPr/>
          </p:nvCxnSpPr>
          <p:spPr>
            <a:xfrm rot="10800000" flipH="1">
              <a:off x="2387004" y="5073476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50"/>
            <p:cNvCxnSpPr>
              <a:stCxn id="148" idx="3"/>
              <a:endCxn id="143" idx="7"/>
            </p:cNvCxnSpPr>
            <p:nvPr/>
          </p:nvCxnSpPr>
          <p:spPr>
            <a:xfrm>
              <a:off x="2590343" y="3840664"/>
              <a:ext cx="17838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50"/>
            <p:cNvCxnSpPr>
              <a:stCxn id="148" idx="2"/>
              <a:endCxn id="145" idx="6"/>
            </p:cNvCxnSpPr>
            <p:nvPr/>
          </p:nvCxnSpPr>
          <p:spPr>
            <a:xfrm>
              <a:off x="2623160" y="3761437"/>
              <a:ext cx="1780200" cy="14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50"/>
            <p:cNvCxnSpPr>
              <a:stCxn id="145" idx="1"/>
              <a:endCxn id="121" idx="6"/>
            </p:cNvCxnSpPr>
            <p:nvPr/>
          </p:nvCxnSpPr>
          <p:spPr>
            <a:xfrm rot="10800000" flipH="1">
              <a:off x="4607055" y="3221245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164;p50"/>
            <p:cNvCxnSpPr>
              <a:stCxn id="143" idx="2"/>
              <a:endCxn id="139" idx="6"/>
            </p:cNvCxnSpPr>
            <p:nvPr/>
          </p:nvCxnSpPr>
          <p:spPr>
            <a:xfrm rot="10800000" flipH="1">
              <a:off x="4488872" y="5034880"/>
              <a:ext cx="990300" cy="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50"/>
            <p:cNvCxnSpPr>
              <a:stCxn id="158" idx="1"/>
              <a:endCxn id="139" idx="5"/>
            </p:cNvCxnSpPr>
            <p:nvPr/>
          </p:nvCxnSpPr>
          <p:spPr>
            <a:xfrm rot="10800000" flipH="1">
              <a:off x="4681461" y="5106273"/>
              <a:ext cx="845100" cy="1002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50"/>
            <p:cNvCxnSpPr>
              <a:stCxn id="158" idx="3"/>
              <a:endCxn id="167" idx="1"/>
            </p:cNvCxnSpPr>
            <p:nvPr/>
          </p:nvCxnSpPr>
          <p:spPr>
            <a:xfrm>
              <a:off x="4681461" y="626702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p50"/>
            <p:cNvCxnSpPr>
              <a:stCxn id="139" idx="4"/>
              <a:endCxn id="167" idx="2"/>
            </p:cNvCxnSpPr>
            <p:nvPr/>
          </p:nvCxnSpPr>
          <p:spPr>
            <a:xfrm>
              <a:off x="5610664" y="5123204"/>
              <a:ext cx="6528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50"/>
            <p:cNvCxnSpPr>
              <a:stCxn id="135" idx="5"/>
              <a:endCxn id="167" idx="0"/>
            </p:cNvCxnSpPr>
            <p:nvPr/>
          </p:nvCxnSpPr>
          <p:spPr>
            <a:xfrm flipH="1">
              <a:off x="6375481" y="588390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50"/>
            <p:cNvCxnSpPr>
              <a:stCxn id="158" idx="7"/>
              <a:endCxn id="143" idx="3"/>
            </p:cNvCxnSpPr>
            <p:nvPr/>
          </p:nvCxnSpPr>
          <p:spPr>
            <a:xfrm rot="10800000">
              <a:off x="4457007" y="5150373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50"/>
            <p:cNvCxnSpPr>
              <a:stCxn id="117" idx="7"/>
              <a:endCxn id="123" idx="3"/>
            </p:cNvCxnSpPr>
            <p:nvPr/>
          </p:nvCxnSpPr>
          <p:spPr>
            <a:xfrm rot="10800000">
              <a:off x="7349709" y="4681052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50"/>
            <p:cNvCxnSpPr>
              <a:endCxn id="158" idx="4"/>
            </p:cNvCxnSpPr>
            <p:nvPr/>
          </p:nvCxnSpPr>
          <p:spPr>
            <a:xfrm rot="10800000" flipH="1">
              <a:off x="4489134" y="6299844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50"/>
            <p:cNvCxnSpPr>
              <a:stCxn id="154" idx="7"/>
              <a:endCxn id="147" idx="4"/>
            </p:cNvCxnSpPr>
            <p:nvPr/>
          </p:nvCxnSpPr>
          <p:spPr>
            <a:xfrm rot="10800000">
              <a:off x="2275034" y="5251568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6" name="Google Shape;106;p50"/>
            <p:cNvSpPr/>
            <p:nvPr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0"/>
            <p:cNvSpPr/>
            <p:nvPr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0"/>
            <p:cNvSpPr/>
            <p:nvPr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0"/>
            <p:cNvSpPr/>
            <p:nvPr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0"/>
            <p:cNvSpPr/>
            <p:nvPr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0"/>
            <p:cNvSpPr/>
            <p:nvPr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0"/>
            <p:cNvSpPr/>
            <p:nvPr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0"/>
            <p:cNvSpPr/>
            <p:nvPr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0"/>
            <p:cNvSpPr/>
            <p:nvPr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0"/>
            <p:cNvSpPr/>
            <p:nvPr/>
          </p:nvSpPr>
          <p:spPr>
            <a:xfrm rot="-664413" flipH="1">
              <a:off x="5477100" y="4901202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0"/>
            <p:cNvSpPr/>
            <p:nvPr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0"/>
            <p:cNvSpPr/>
            <p:nvPr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0"/>
            <p:cNvSpPr/>
            <p:nvPr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0"/>
            <p:cNvSpPr/>
            <p:nvPr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0"/>
            <p:cNvSpPr/>
            <p:nvPr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0"/>
            <p:cNvSpPr/>
            <p:nvPr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0"/>
            <p:cNvSpPr/>
            <p:nvPr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0"/>
            <p:cNvSpPr/>
            <p:nvPr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" name="Google Shape;174;p50"/>
            <p:cNvCxnSpPr>
              <a:stCxn id="129" idx="1"/>
              <a:endCxn id="117" idx="3"/>
            </p:cNvCxnSpPr>
            <p:nvPr/>
          </p:nvCxnSpPr>
          <p:spPr>
            <a:xfrm rot="10800000">
              <a:off x="8879821" y="5764250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50"/>
            <p:cNvCxnSpPr>
              <a:stCxn id="176" idx="6"/>
              <a:endCxn id="148" idx="6"/>
            </p:cNvCxnSpPr>
            <p:nvPr/>
          </p:nvCxnSpPr>
          <p:spPr>
            <a:xfrm>
              <a:off x="1249806" y="369160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50"/>
            <p:cNvCxnSpPr>
              <a:stCxn id="178" idx="4"/>
              <a:endCxn id="150" idx="1"/>
            </p:cNvCxnSpPr>
            <p:nvPr/>
          </p:nvCxnSpPr>
          <p:spPr>
            <a:xfrm>
              <a:off x="181389" y="3694736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" name="Google Shape;179;p50"/>
            <p:cNvCxnSpPr>
              <a:stCxn id="150" idx="4"/>
              <a:endCxn id="153" idx="0"/>
            </p:cNvCxnSpPr>
            <p:nvPr/>
          </p:nvCxnSpPr>
          <p:spPr>
            <a:xfrm flipH="1">
              <a:off x="990217" y="4724846"/>
              <a:ext cx="93900" cy="72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50"/>
            <p:cNvCxnSpPr>
              <a:stCxn id="181" idx="3"/>
            </p:cNvCxnSpPr>
            <p:nvPr/>
          </p:nvCxnSpPr>
          <p:spPr>
            <a:xfrm flipH="1">
              <a:off x="994423" y="6664731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" name="Google Shape;182;p50"/>
            <p:cNvCxnSpPr>
              <a:stCxn id="181" idx="0"/>
              <a:endCxn id="153" idx="4"/>
            </p:cNvCxnSpPr>
            <p:nvPr/>
          </p:nvCxnSpPr>
          <p:spPr>
            <a:xfrm rot="10800000">
              <a:off x="990205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" name="Google Shape;183;p50"/>
            <p:cNvCxnSpPr>
              <a:stCxn id="184" idx="1"/>
              <a:endCxn id="178" idx="3"/>
            </p:cNvCxnSpPr>
            <p:nvPr/>
          </p:nvCxnSpPr>
          <p:spPr>
            <a:xfrm rot="10800000" flipH="1">
              <a:off x="7025" y="3684606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50"/>
            <p:cNvCxnSpPr>
              <a:stCxn id="153" idx="2"/>
              <a:endCxn id="184" idx="0"/>
            </p:cNvCxnSpPr>
            <p:nvPr/>
          </p:nvCxnSpPr>
          <p:spPr>
            <a:xfrm rot="10800000">
              <a:off x="4856" y="4947751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50"/>
            <p:cNvCxnSpPr>
              <a:stCxn id="181" idx="1"/>
            </p:cNvCxnSpPr>
            <p:nvPr/>
          </p:nvCxnSpPr>
          <p:spPr>
            <a:xfrm flipH="1">
              <a:off x="-77" y="6456567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50"/>
            <p:cNvCxnSpPr>
              <a:stCxn id="148" idx="1"/>
              <a:endCxn id="10" idx="0"/>
            </p:cNvCxnSpPr>
            <p:nvPr/>
          </p:nvCxnSpPr>
          <p:spPr>
            <a:xfrm rot="10800000" flipH="1">
              <a:off x="2590343" y="2989810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50"/>
            <p:cNvCxnSpPr>
              <a:stCxn id="189" idx="6"/>
              <a:endCxn id="190" idx="2"/>
            </p:cNvCxnSpPr>
            <p:nvPr/>
          </p:nvCxnSpPr>
          <p:spPr>
            <a:xfrm>
              <a:off x="683818" y="2689233"/>
              <a:ext cx="10467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50"/>
            <p:cNvCxnSpPr>
              <a:stCxn id="178" idx="7"/>
              <a:endCxn id="189" idx="3"/>
            </p:cNvCxnSpPr>
            <p:nvPr/>
          </p:nvCxnSpPr>
          <p:spPr>
            <a:xfrm rot="10800000" flipH="1">
              <a:off x="206155" y="2793287"/>
              <a:ext cx="226500" cy="63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" name="Google Shape;192;p50"/>
            <p:cNvCxnSpPr>
              <a:stCxn id="178" idx="5"/>
              <a:endCxn id="176" idx="2"/>
            </p:cNvCxnSpPr>
            <p:nvPr/>
          </p:nvCxnSpPr>
          <p:spPr>
            <a:xfrm>
              <a:off x="267972" y="3622660"/>
              <a:ext cx="785700" cy="69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" name="Google Shape;193;p50"/>
            <p:cNvCxnSpPr>
              <a:stCxn id="190" idx="3"/>
              <a:endCxn id="176" idx="7"/>
            </p:cNvCxnSpPr>
            <p:nvPr/>
          </p:nvCxnSpPr>
          <p:spPr>
            <a:xfrm flipH="1">
              <a:off x="1221044" y="3059892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Google Shape;194;p50"/>
            <p:cNvCxnSpPr>
              <a:stCxn id="176" idx="4"/>
              <a:endCxn id="150" idx="0"/>
            </p:cNvCxnSpPr>
            <p:nvPr/>
          </p:nvCxnSpPr>
          <p:spPr>
            <a:xfrm flipH="1">
              <a:off x="1084176" y="3789730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50"/>
            <p:cNvCxnSpPr>
              <a:stCxn id="154" idx="2"/>
              <a:endCxn id="181" idx="2"/>
            </p:cNvCxnSpPr>
            <p:nvPr/>
          </p:nvCxnSpPr>
          <p:spPr>
            <a:xfrm flipH="1">
              <a:off x="1146748" y="6179786"/>
              <a:ext cx="1868400" cy="38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50"/>
            <p:cNvCxnSpPr>
              <a:endCxn id="181" idx="5"/>
            </p:cNvCxnSpPr>
            <p:nvPr/>
          </p:nvCxnSpPr>
          <p:spPr>
            <a:xfrm rot="10800000">
              <a:off x="1397887" y="6664731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8" name="Google Shape;178;p50"/>
            <p:cNvSpPr/>
            <p:nvPr/>
          </p:nvSpPr>
          <p:spPr>
            <a:xfrm rot="-1036530">
              <a:off x="-9517" y="3406988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0"/>
            <p:cNvSpPr/>
            <p:nvPr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0"/>
            <p:cNvSpPr/>
            <p:nvPr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0"/>
            <p:cNvSpPr/>
            <p:nvPr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0"/>
            <p:cNvSpPr/>
            <p:nvPr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50"/>
            <p:cNvCxnSpPr>
              <a:stCxn id="150" idx="3"/>
            </p:cNvCxnSpPr>
            <p:nvPr/>
          </p:nvCxnSpPr>
          <p:spPr>
            <a:xfrm flipH="1">
              <a:off x="125229" y="4696105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50"/>
            <p:cNvCxnSpPr>
              <a:stCxn id="189" idx="4"/>
              <a:endCxn id="176" idx="1"/>
            </p:cNvCxnSpPr>
            <p:nvPr/>
          </p:nvCxnSpPr>
          <p:spPr>
            <a:xfrm>
              <a:off x="536624" y="2836427"/>
              <a:ext cx="545700" cy="78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22;p50"/>
            <p:cNvSpPr/>
            <p:nvPr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50"/>
            <p:cNvCxnSpPr>
              <a:stCxn id="22" idx="3"/>
              <a:endCxn id="145" idx="0"/>
            </p:cNvCxnSpPr>
            <p:nvPr/>
          </p:nvCxnSpPr>
          <p:spPr>
            <a:xfrm flipH="1">
              <a:off x="4536598" y="3042498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50"/>
            <p:cNvCxnSpPr>
              <a:stCxn id="22" idx="2"/>
              <a:endCxn id="10" idx="6"/>
            </p:cNvCxnSpPr>
            <p:nvPr/>
          </p:nvCxnSpPr>
          <p:spPr>
            <a:xfrm rot="10800000">
              <a:off x="3501357" y="291611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50"/>
            <p:cNvCxnSpPr>
              <a:stCxn id="189" idx="7"/>
              <a:endCxn id="9" idx="1"/>
            </p:cNvCxnSpPr>
            <p:nvPr/>
          </p:nvCxnSpPr>
          <p:spPr>
            <a:xfrm rot="10800000" flipH="1">
              <a:off x="640706" y="1905051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50"/>
            <p:cNvCxnSpPr>
              <a:endCxn id="189" idx="1"/>
            </p:cNvCxnSpPr>
            <p:nvPr/>
          </p:nvCxnSpPr>
          <p:spPr>
            <a:xfrm>
              <a:off x="-60658" y="2344851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50"/>
            <p:cNvSpPr/>
            <p:nvPr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50"/>
            <p:cNvCxnSpPr>
              <a:stCxn id="153" idx="3"/>
            </p:cNvCxnSpPr>
            <p:nvPr/>
          </p:nvCxnSpPr>
          <p:spPr>
            <a:xfrm flipH="1">
              <a:off x="-32" y="5702233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50"/>
            <p:cNvCxnSpPr>
              <a:stCxn id="190" idx="6"/>
              <a:endCxn id="10" idx="1"/>
            </p:cNvCxnSpPr>
            <p:nvPr/>
          </p:nvCxnSpPr>
          <p:spPr>
            <a:xfrm rot="10800000" flipH="1">
              <a:off x="2040852" y="2934905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50"/>
            <p:cNvCxnSpPr>
              <a:stCxn id="190" idx="5"/>
              <a:endCxn id="148" idx="0"/>
            </p:cNvCxnSpPr>
            <p:nvPr/>
          </p:nvCxnSpPr>
          <p:spPr>
            <a:xfrm>
              <a:off x="1995418" y="3059892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50"/>
            <p:cNvCxnSpPr>
              <a:stCxn id="9" idx="0"/>
              <a:endCxn id="190" idx="0"/>
            </p:cNvCxnSpPr>
            <p:nvPr/>
          </p:nvCxnSpPr>
          <p:spPr>
            <a:xfrm>
              <a:off x="1505277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50"/>
            <p:cNvCxnSpPr>
              <a:stCxn id="150" idx="5"/>
              <a:endCxn id="147" idx="7"/>
            </p:cNvCxnSpPr>
            <p:nvPr/>
          </p:nvCxnSpPr>
          <p:spPr>
            <a:xfrm>
              <a:off x="1153506" y="4696105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50"/>
            <p:cNvCxnSpPr>
              <a:stCxn id="145" idx="7"/>
              <a:endCxn id="10" idx="7"/>
            </p:cNvCxnSpPr>
            <p:nvPr/>
          </p:nvCxnSpPr>
          <p:spPr>
            <a:xfrm rot="10800000">
              <a:off x="3446643" y="2981967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50"/>
            <p:cNvCxnSpPr>
              <a:stCxn id="18" idx="7"/>
              <a:endCxn id="22" idx="0"/>
            </p:cNvCxnSpPr>
            <p:nvPr/>
          </p:nvCxnSpPr>
          <p:spPr>
            <a:xfrm>
              <a:off x="5065787" y="2247314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50"/>
            <p:cNvCxnSpPr>
              <a:stCxn id="121" idx="7"/>
              <a:endCxn id="23" idx="0"/>
            </p:cNvCxnSpPr>
            <p:nvPr/>
          </p:nvCxnSpPr>
          <p:spPr>
            <a:xfrm rot="10800000">
              <a:off x="6285712" y="2383908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50"/>
            <p:cNvCxnSpPr>
              <a:stCxn id="121" idx="6"/>
              <a:endCxn id="22" idx="5"/>
            </p:cNvCxnSpPr>
            <p:nvPr/>
          </p:nvCxnSpPr>
          <p:spPr>
            <a:xfrm rot="10800000">
              <a:off x="5140034" y="3042426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50"/>
            <p:cNvCxnSpPr>
              <a:stCxn id="35" idx="0"/>
              <a:endCxn id="121" idx="1"/>
            </p:cNvCxnSpPr>
            <p:nvPr/>
          </p:nvCxnSpPr>
          <p:spPr>
            <a:xfrm flipH="1">
              <a:off x="6661403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50"/>
            <p:cNvCxnSpPr>
              <a:stCxn id="38" idx="0"/>
              <a:endCxn id="86" idx="4"/>
            </p:cNvCxnSpPr>
            <p:nvPr/>
          </p:nvCxnSpPr>
          <p:spPr>
            <a:xfrm>
              <a:off x="9621563" y="3044363"/>
              <a:ext cx="7605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50"/>
            <p:cNvCxnSpPr>
              <a:stCxn id="42" idx="0"/>
              <a:endCxn id="86" idx="5"/>
            </p:cNvCxnSpPr>
            <p:nvPr/>
          </p:nvCxnSpPr>
          <p:spPr>
            <a:xfrm>
              <a:off x="10349083" y="2680523"/>
              <a:ext cx="90000" cy="61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50"/>
            <p:cNvCxnSpPr>
              <a:stCxn id="40" idx="0"/>
              <a:endCxn id="38" idx="6"/>
            </p:cNvCxnSpPr>
            <p:nvPr/>
          </p:nvCxnSpPr>
          <p:spPr>
            <a:xfrm>
              <a:off x="9306676" y="1739765"/>
              <a:ext cx="246000" cy="116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50"/>
            <p:cNvCxnSpPr>
              <a:stCxn id="121" idx="1"/>
              <a:endCxn id="80" idx="5"/>
            </p:cNvCxnSpPr>
            <p:nvPr/>
          </p:nvCxnSpPr>
          <p:spPr>
            <a:xfrm>
              <a:off x="6661348" y="3168408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50"/>
            <p:cNvCxnSpPr>
              <a:stCxn id="35" idx="0"/>
              <a:endCxn id="80" idx="5"/>
            </p:cNvCxnSpPr>
            <p:nvPr/>
          </p:nvCxnSpPr>
          <p:spPr>
            <a:xfrm>
              <a:off x="7737803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50"/>
            <p:cNvCxnSpPr>
              <a:stCxn id="80" idx="7"/>
              <a:endCxn id="38" idx="4"/>
            </p:cNvCxnSpPr>
            <p:nvPr/>
          </p:nvCxnSpPr>
          <p:spPr>
            <a:xfrm rot="10800000" flipH="1">
              <a:off x="8152134" y="2970745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6" name="Google Shape;86;p50"/>
            <p:cNvSpPr/>
            <p:nvPr/>
          </p:nvSpPr>
          <p:spPr>
            <a:xfrm rot="6550916" flipH="1">
              <a:off x="10375964" y="3285269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0"/>
            <p:cNvSpPr/>
            <p:nvPr/>
          </p:nvSpPr>
          <p:spPr>
            <a:xfrm rot="6550916" flipH="1">
              <a:off x="9403696" y="2895505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0"/>
            <p:cNvSpPr/>
            <p:nvPr/>
          </p:nvSpPr>
          <p:spPr>
            <a:xfrm rot="6550916" flipH="1">
              <a:off x="8010198" y="317998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" name="Google Shape;219;p50"/>
            <p:cNvCxnSpPr>
              <a:stCxn id="77" idx="0"/>
              <a:endCxn id="86" idx="7"/>
            </p:cNvCxnSpPr>
            <p:nvPr/>
          </p:nvCxnSpPr>
          <p:spPr>
            <a:xfrm flipH="1">
              <a:off x="10588721" y="2983008"/>
              <a:ext cx="1257000" cy="36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50"/>
            <p:cNvCxnSpPr>
              <a:endCxn id="77" idx="7"/>
            </p:cNvCxnSpPr>
            <p:nvPr/>
          </p:nvCxnSpPr>
          <p:spPr>
            <a:xfrm rot="10800000">
              <a:off x="11930123" y="2967834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&amp; Contents Layout">
  <p:cSld name="2_Images &amp; Contents Layout"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d7fbe6b4e7_0_718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s &amp; Contents Layout">
  <p:cSld name="17_Images &amp; Contents Layou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Google Shape;1872;gd7fbe6b4e7_0_7183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1873" name="Google Shape;1873;gd7fbe6b4e7_0_7183"/>
            <p:cNvCxnSpPr>
              <a:stCxn id="1874" idx="7"/>
              <a:endCxn id="1875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6" name="Google Shape;1876;gd7fbe6b4e7_0_7183"/>
            <p:cNvCxnSpPr>
              <a:stCxn id="1875" idx="4"/>
              <a:endCxn id="1877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8" name="Google Shape;1878;gd7fbe6b4e7_0_7183"/>
            <p:cNvCxnSpPr>
              <a:stCxn id="1879" idx="2"/>
              <a:endCxn id="1880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1" name="Google Shape;1881;gd7fbe6b4e7_0_7183"/>
            <p:cNvCxnSpPr>
              <a:stCxn id="1877" idx="5"/>
              <a:endCxn id="1879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2" name="Google Shape;1882;gd7fbe6b4e7_0_7183"/>
            <p:cNvCxnSpPr>
              <a:stCxn id="1875" idx="5"/>
              <a:endCxn id="1883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4" name="Google Shape;1884;gd7fbe6b4e7_0_7183"/>
            <p:cNvCxnSpPr>
              <a:stCxn id="1879" idx="0"/>
              <a:endCxn id="1883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5" name="Google Shape;1885;gd7fbe6b4e7_0_7183"/>
            <p:cNvCxnSpPr>
              <a:stCxn id="1877" idx="3"/>
              <a:endCxn id="1880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6" name="Google Shape;1886;gd7fbe6b4e7_0_7183"/>
            <p:cNvCxnSpPr>
              <a:stCxn id="1887" idx="7"/>
              <a:endCxn id="1888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9" name="Google Shape;1889;gd7fbe6b4e7_0_7183"/>
            <p:cNvCxnSpPr>
              <a:stCxn id="1879" idx="7"/>
              <a:endCxn id="1888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0" name="Google Shape;1890;gd7fbe6b4e7_0_7183"/>
            <p:cNvCxnSpPr>
              <a:stCxn id="1891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2" name="Google Shape;1892;gd7fbe6b4e7_0_7183"/>
            <p:cNvCxnSpPr>
              <a:stCxn id="1877" idx="6"/>
              <a:endCxn id="1883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3" name="Google Shape;1893;gd7fbe6b4e7_0_7183"/>
            <p:cNvCxnSpPr>
              <a:stCxn id="1891" idx="0"/>
              <a:endCxn id="1880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4" name="Google Shape;1894;gd7fbe6b4e7_0_7183"/>
            <p:cNvCxnSpPr>
              <a:stCxn id="1883" idx="6"/>
              <a:endCxn id="1888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5" name="Google Shape;1895;gd7fbe6b4e7_0_7183"/>
            <p:cNvCxnSpPr>
              <a:stCxn id="1896" idx="0"/>
              <a:endCxn id="1888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7" name="Google Shape;1897;gd7fbe6b4e7_0_7183"/>
            <p:cNvCxnSpPr>
              <a:stCxn id="1898" idx="1"/>
              <a:endCxn id="1888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9" name="Google Shape;1899;gd7fbe6b4e7_0_7183"/>
            <p:cNvCxnSpPr>
              <a:stCxn id="1898" idx="0"/>
              <a:endCxn id="1900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1" name="Google Shape;1901;gd7fbe6b4e7_0_7183"/>
            <p:cNvCxnSpPr>
              <a:stCxn id="1900" idx="2"/>
              <a:endCxn id="1888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2" name="Google Shape;1902;gd7fbe6b4e7_0_7183"/>
            <p:cNvCxnSpPr>
              <a:stCxn id="1900" idx="7"/>
              <a:endCxn id="1903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4" name="Google Shape;1904;gd7fbe6b4e7_0_7183"/>
            <p:cNvCxnSpPr>
              <a:stCxn id="1900" idx="6"/>
              <a:endCxn id="1905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6" name="Google Shape;1906;gd7fbe6b4e7_0_7183"/>
            <p:cNvCxnSpPr>
              <a:stCxn id="1905" idx="7"/>
              <a:endCxn id="1907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8" name="Google Shape;1908;gd7fbe6b4e7_0_7183"/>
            <p:cNvCxnSpPr>
              <a:stCxn id="1909" idx="0"/>
              <a:endCxn id="1875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0" name="Google Shape;1910;gd7fbe6b4e7_0_7183"/>
            <p:cNvCxnSpPr>
              <a:stCxn id="1880" idx="2"/>
              <a:endCxn id="1909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1" name="Google Shape;1911;gd7fbe6b4e7_0_7183"/>
            <p:cNvCxnSpPr>
              <a:stCxn id="1891" idx="1"/>
              <a:endCxn id="1909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2" name="Google Shape;1912;gd7fbe6b4e7_0_7183"/>
            <p:cNvCxnSpPr>
              <a:stCxn id="1913" idx="7"/>
              <a:endCxn id="1909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4" name="Google Shape;1914;gd7fbe6b4e7_0_7183"/>
            <p:cNvCxnSpPr>
              <a:stCxn id="1874" idx="6"/>
              <a:endCxn id="1909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5" name="Google Shape;1915;gd7fbe6b4e7_0_7183"/>
            <p:cNvCxnSpPr>
              <a:stCxn id="1916" idx="7"/>
              <a:endCxn id="1874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7" name="Google Shape;1917;gd7fbe6b4e7_0_7183"/>
            <p:cNvCxnSpPr>
              <a:stCxn id="1916" idx="6"/>
              <a:endCxn id="1913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8" name="Google Shape;1918;gd7fbe6b4e7_0_7183"/>
            <p:cNvCxnSpPr>
              <a:stCxn id="1916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9" name="Google Shape;1919;gd7fbe6b4e7_0_7183"/>
            <p:cNvCxnSpPr>
              <a:stCxn id="1913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0" name="Google Shape;1920;gd7fbe6b4e7_0_7183"/>
            <p:cNvCxnSpPr>
              <a:stCxn id="1913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1" name="Google Shape;1921;gd7fbe6b4e7_0_7183"/>
            <p:cNvCxnSpPr>
              <a:stCxn id="1891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2" name="Google Shape;1922;gd7fbe6b4e7_0_7183"/>
            <p:cNvCxnSpPr>
              <a:stCxn id="1913" idx="6"/>
              <a:endCxn id="1891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3" name="Google Shape;1923;gd7fbe6b4e7_0_7183"/>
            <p:cNvCxnSpPr>
              <a:stCxn id="1891" idx="6"/>
              <a:endCxn id="1879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4" name="Google Shape;1924;gd7fbe6b4e7_0_7183"/>
            <p:cNvCxnSpPr>
              <a:stCxn id="1896" idx="2"/>
              <a:endCxn id="1879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5" name="Google Shape;1925;gd7fbe6b4e7_0_7183"/>
            <p:cNvCxnSpPr>
              <a:stCxn id="1926" idx="0"/>
              <a:endCxn id="1879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7" name="Google Shape;1927;gd7fbe6b4e7_0_7183"/>
            <p:cNvCxnSpPr>
              <a:endCxn id="1879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8" name="Google Shape;1928;gd7fbe6b4e7_0_7183"/>
            <p:cNvCxnSpPr>
              <a:stCxn id="1926" idx="2"/>
              <a:endCxn id="1896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9" name="Google Shape;1929;gd7fbe6b4e7_0_7183"/>
            <p:cNvCxnSpPr>
              <a:stCxn id="1898" idx="2"/>
              <a:endCxn id="1896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0" name="Google Shape;1930;gd7fbe6b4e7_0_7183"/>
            <p:cNvCxnSpPr>
              <a:stCxn id="1898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1" name="Google Shape;1931;gd7fbe6b4e7_0_7183"/>
            <p:cNvCxnSpPr>
              <a:stCxn id="1932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3" name="Google Shape;1933;gd7fbe6b4e7_0_7183"/>
            <p:cNvCxnSpPr>
              <a:stCxn id="1932" idx="2"/>
              <a:endCxn id="1898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4" name="Google Shape;1934;gd7fbe6b4e7_0_7183"/>
            <p:cNvCxnSpPr>
              <a:stCxn id="1905" idx="4"/>
              <a:endCxn id="1932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5" name="Google Shape;1935;gd7fbe6b4e7_0_7183"/>
            <p:cNvCxnSpPr>
              <a:stCxn id="1936" idx="3"/>
              <a:endCxn id="1932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7" name="Google Shape;1937;gd7fbe6b4e7_0_7183"/>
            <p:cNvCxnSpPr>
              <a:stCxn id="1936" idx="2"/>
              <a:endCxn id="1905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8" name="Google Shape;1938;gd7fbe6b4e7_0_7183"/>
            <p:cNvCxnSpPr>
              <a:stCxn id="1936" idx="1"/>
              <a:endCxn id="1907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9" name="Google Shape;1939;gd7fbe6b4e7_0_7183"/>
            <p:cNvCxnSpPr>
              <a:stCxn id="1940" idx="1"/>
              <a:endCxn id="1907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1" name="Google Shape;1941;gd7fbe6b4e7_0_7183"/>
            <p:cNvCxnSpPr>
              <a:stCxn id="1940" idx="0"/>
              <a:endCxn id="1942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3" name="Google Shape;1943;gd7fbe6b4e7_0_7183"/>
            <p:cNvCxnSpPr>
              <a:stCxn id="1944" idx="7"/>
              <a:endCxn id="1945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6" name="Google Shape;1946;gd7fbe6b4e7_0_7183"/>
            <p:cNvCxnSpPr>
              <a:endCxn id="1947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8" name="Google Shape;1948;gd7fbe6b4e7_0_7183"/>
            <p:cNvCxnSpPr>
              <a:stCxn id="1944" idx="0"/>
              <a:endCxn id="1903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9" name="Google Shape;1949;gd7fbe6b4e7_0_7183"/>
            <p:cNvCxnSpPr>
              <a:stCxn id="1950" idx="0"/>
              <a:endCxn id="1951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2" name="Google Shape;1952;gd7fbe6b4e7_0_7183"/>
            <p:cNvCxnSpPr>
              <a:stCxn id="1950" idx="1"/>
              <a:endCxn id="1942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3" name="Google Shape;1953;gd7fbe6b4e7_0_7183"/>
            <p:cNvCxnSpPr>
              <a:stCxn id="1942" idx="2"/>
              <a:endCxn id="1907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4" name="Google Shape;1954;gd7fbe6b4e7_0_7183"/>
            <p:cNvCxnSpPr>
              <a:stCxn id="1940" idx="2"/>
              <a:endCxn id="1936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5" name="Google Shape;1955;gd7fbe6b4e7_0_7183"/>
            <p:cNvCxnSpPr>
              <a:stCxn id="1947" idx="1"/>
              <a:endCxn id="1936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6" name="Google Shape;1956;gd7fbe6b4e7_0_7183"/>
            <p:cNvCxnSpPr>
              <a:stCxn id="1947" idx="3"/>
              <a:endCxn id="1957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8" name="Google Shape;1958;gd7fbe6b4e7_0_7183"/>
            <p:cNvCxnSpPr>
              <a:stCxn id="1936" idx="4"/>
              <a:endCxn id="1957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9" name="Google Shape;1959;gd7fbe6b4e7_0_7183"/>
            <p:cNvCxnSpPr>
              <a:stCxn id="1932" idx="5"/>
              <a:endCxn id="1957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0" name="Google Shape;1960;gd7fbe6b4e7_0_7183"/>
            <p:cNvCxnSpPr>
              <a:stCxn id="1947" idx="7"/>
              <a:endCxn id="1940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1" name="Google Shape;1961;gd7fbe6b4e7_0_7183"/>
            <p:cNvCxnSpPr>
              <a:stCxn id="1898" idx="7"/>
              <a:endCxn id="1905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2" name="Google Shape;1962;gd7fbe6b4e7_0_7183"/>
            <p:cNvCxnSpPr>
              <a:endCxn id="1947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75" name="Google Shape;1875;gd7fbe6b4e7_0_7183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gd7fbe6b4e7_0_7183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gd7fbe6b4e7_0_7183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gd7fbe6b4e7_0_7183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d7fbe6b4e7_0_7183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d7fbe6b4e7_0_7183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gd7fbe6b4e7_0_7183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d7fbe6b4e7_0_7183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gd7fbe6b4e7_0_7183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d7fbe6b4e7_0_7183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gd7fbe6b4e7_0_7183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gd7fbe6b4e7_0_7183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gd7fbe6b4e7_0_7183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d7fbe6b4e7_0_7183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gd7fbe6b4e7_0_7183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gd7fbe6b4e7_0_7183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gd7fbe6b4e7_0_7183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d7fbe6b4e7_0_7183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d7fbe6b4e7_0_7183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gd7fbe6b4e7_0_7183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3" name="Google Shape;1963;gd7fbe6b4e7_0_7183"/>
            <p:cNvCxnSpPr>
              <a:stCxn id="1877" idx="2"/>
              <a:endCxn id="1909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4" name="Google Shape;1964;gd7fbe6b4e7_0_7183"/>
            <p:cNvCxnSpPr>
              <a:stCxn id="1874" idx="4"/>
              <a:endCxn id="1913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16" name="Google Shape;1916;gd7fbe6b4e7_0_7183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5" name="Google Shape;1965;gd7fbe6b4e7_0_7183"/>
            <p:cNvCxnSpPr>
              <a:stCxn id="1916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6" name="Google Shape;1966;gd7fbe6b4e7_0_7183"/>
            <p:cNvCxnSpPr>
              <a:stCxn id="1916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7" name="Google Shape;1967;gd7fbe6b4e7_0_7183"/>
            <p:cNvCxnSpPr>
              <a:stCxn id="1916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8" name="Google Shape;1968;gd7fbe6b4e7_0_7183"/>
            <p:cNvCxnSpPr>
              <a:endCxn id="1874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26" name="Google Shape;1926;gd7fbe6b4e7_0_7183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gd7fbe6b4e7_0_7183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9" name="Google Shape;1969;gd7fbe6b4e7_0_7183"/>
            <p:cNvCxnSpPr>
              <a:stCxn id="1926" idx="1"/>
              <a:endCxn id="1898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0" name="Google Shape;1970;gd7fbe6b4e7_0_7183"/>
            <p:cNvCxnSpPr>
              <a:endCxn id="1971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2" name="Google Shape;1972;gd7fbe6b4e7_0_7183"/>
            <p:cNvCxnSpPr>
              <a:endCxn id="1950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3" name="Google Shape;1973;gd7fbe6b4e7_0_7183"/>
            <p:cNvCxnSpPr>
              <a:stCxn id="1971" idx="0"/>
              <a:endCxn id="1950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4" name="Google Shape;1974;gd7fbe6b4e7_0_7183"/>
            <p:cNvCxnSpPr>
              <a:stCxn id="1951" idx="2"/>
              <a:endCxn id="1975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6" name="Google Shape;1976;gd7fbe6b4e7_0_7183"/>
            <p:cNvCxnSpPr>
              <a:stCxn id="1971" idx="7"/>
              <a:endCxn id="1975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7" name="Google Shape;1977;gd7fbe6b4e7_0_7183"/>
            <p:cNvCxnSpPr>
              <a:endCxn id="1950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8" name="Google Shape;1978;gd7fbe6b4e7_0_7183"/>
            <p:cNvCxnSpPr>
              <a:stCxn id="1950" idx="6"/>
              <a:endCxn id="1975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9" name="Google Shape;1979;gd7fbe6b4e7_0_7183"/>
            <p:cNvCxnSpPr>
              <a:stCxn id="1980" idx="0"/>
              <a:endCxn id="1975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1" name="Google Shape;1981;gd7fbe6b4e7_0_7183"/>
            <p:cNvCxnSpPr>
              <a:stCxn id="1982" idx="1"/>
              <a:endCxn id="1975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3" name="Google Shape;1983;gd7fbe6b4e7_0_7183"/>
            <p:cNvCxnSpPr>
              <a:stCxn id="1982" idx="0"/>
              <a:endCxn id="1944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4" name="Google Shape;1984;gd7fbe6b4e7_0_7183"/>
            <p:cNvCxnSpPr>
              <a:stCxn id="1944" idx="2"/>
              <a:endCxn id="1975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5" name="Google Shape;1985;gd7fbe6b4e7_0_7183"/>
            <p:cNvCxnSpPr>
              <a:stCxn id="1944" idx="7"/>
              <a:endCxn id="1986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7" name="Google Shape;1987;gd7fbe6b4e7_0_7183"/>
            <p:cNvCxnSpPr>
              <a:stCxn id="1944" idx="6"/>
              <a:endCxn id="1988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9" name="Google Shape;1989;gd7fbe6b4e7_0_7183"/>
            <p:cNvCxnSpPr>
              <a:stCxn id="1988" idx="7"/>
              <a:endCxn id="1986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0" name="Google Shape;1990;gd7fbe6b4e7_0_7183"/>
            <p:cNvCxnSpPr>
              <a:stCxn id="1903" idx="1"/>
              <a:endCxn id="1975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1" name="Google Shape;1991;gd7fbe6b4e7_0_7183"/>
            <p:cNvCxnSpPr>
              <a:endCxn id="1971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2" name="Google Shape;1992;gd7fbe6b4e7_0_7183"/>
            <p:cNvCxnSpPr>
              <a:stCxn id="1980" idx="2"/>
              <a:endCxn id="1971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3" name="Google Shape;1993;gd7fbe6b4e7_0_7183"/>
            <p:cNvCxnSpPr>
              <a:stCxn id="1994" idx="0"/>
              <a:endCxn id="1971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5" name="Google Shape;1995;gd7fbe6b4e7_0_7183"/>
            <p:cNvCxnSpPr>
              <a:endCxn id="1971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6" name="Google Shape;1996;gd7fbe6b4e7_0_7183"/>
            <p:cNvCxnSpPr>
              <a:stCxn id="1994" idx="2"/>
              <a:endCxn id="1980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7" name="Google Shape;1997;gd7fbe6b4e7_0_7183"/>
            <p:cNvCxnSpPr>
              <a:stCxn id="1982" idx="2"/>
              <a:endCxn id="1980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8" name="Google Shape;1998;gd7fbe6b4e7_0_7183"/>
            <p:cNvCxnSpPr>
              <a:stCxn id="1982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9" name="Google Shape;1999;gd7fbe6b4e7_0_7183"/>
            <p:cNvCxnSpPr>
              <a:stCxn id="2000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1" name="Google Shape;2001;gd7fbe6b4e7_0_7183"/>
            <p:cNvCxnSpPr>
              <a:stCxn id="2000" idx="2"/>
              <a:endCxn id="1982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2" name="Google Shape;2002;gd7fbe6b4e7_0_7183"/>
            <p:cNvCxnSpPr>
              <a:stCxn id="1988" idx="4"/>
              <a:endCxn id="2000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3" name="Google Shape;2003;gd7fbe6b4e7_0_7183"/>
            <p:cNvCxnSpPr>
              <a:stCxn id="2004" idx="3"/>
              <a:endCxn id="2000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5" name="Google Shape;2005;gd7fbe6b4e7_0_7183"/>
            <p:cNvCxnSpPr>
              <a:stCxn id="2004" idx="2"/>
              <a:endCxn id="1988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6" name="Google Shape;2006;gd7fbe6b4e7_0_7183"/>
            <p:cNvCxnSpPr>
              <a:stCxn id="2004" idx="1"/>
              <a:endCxn id="1986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7" name="Google Shape;2007;gd7fbe6b4e7_0_7183"/>
            <p:cNvCxnSpPr>
              <a:stCxn id="2008" idx="1"/>
              <a:endCxn id="1986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9" name="Google Shape;2009;gd7fbe6b4e7_0_7183"/>
            <p:cNvCxnSpPr>
              <a:stCxn id="2008" idx="0"/>
              <a:endCxn id="2010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1" name="Google Shape;2011;gd7fbe6b4e7_0_7183"/>
            <p:cNvCxnSpPr>
              <a:stCxn id="2012" idx="0"/>
              <a:endCxn id="2013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4" name="Google Shape;2014;gd7fbe6b4e7_0_7183"/>
            <p:cNvCxnSpPr>
              <a:stCxn id="2015" idx="7"/>
              <a:endCxn id="2013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6" name="Google Shape;2016;gd7fbe6b4e7_0_7183"/>
            <p:cNvCxnSpPr>
              <a:endCxn id="2012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7" name="Google Shape;2017;gd7fbe6b4e7_0_7183"/>
            <p:cNvCxnSpPr>
              <a:stCxn id="2018" idx="5"/>
              <a:endCxn id="2019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0" name="Google Shape;2020;gd7fbe6b4e7_0_7183"/>
            <p:cNvCxnSpPr>
              <a:endCxn id="2019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1" name="Google Shape;2021;gd7fbe6b4e7_0_7183"/>
            <p:cNvCxnSpPr>
              <a:stCxn id="2019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2" name="Google Shape;2022;gd7fbe6b4e7_0_7183"/>
            <p:cNvCxnSpPr>
              <a:stCxn id="2019" idx="3"/>
              <a:endCxn id="2023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4" name="Google Shape;2024;gd7fbe6b4e7_0_7183"/>
            <p:cNvCxnSpPr>
              <a:stCxn id="2019" idx="1"/>
              <a:endCxn id="2008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5" name="Google Shape;2025;gd7fbe6b4e7_0_7183"/>
            <p:cNvCxnSpPr>
              <a:stCxn id="2012" idx="2"/>
              <a:endCxn id="2008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6" name="Google Shape;2026;gd7fbe6b4e7_0_7183"/>
            <p:cNvCxnSpPr>
              <a:stCxn id="2013" idx="3"/>
              <a:endCxn id="2008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7" name="Google Shape;2027;gd7fbe6b4e7_0_7183"/>
            <p:cNvCxnSpPr>
              <a:stCxn id="2013" idx="2"/>
              <a:endCxn id="2010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8" name="Google Shape;2028;gd7fbe6b4e7_0_7183"/>
            <p:cNvCxnSpPr>
              <a:stCxn id="2010" idx="1"/>
              <a:endCxn id="1986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9" name="Google Shape;2029;gd7fbe6b4e7_0_7183"/>
            <p:cNvCxnSpPr>
              <a:stCxn id="2008" idx="2"/>
              <a:endCxn id="2004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0" name="Google Shape;2030;gd7fbe6b4e7_0_7183"/>
            <p:cNvCxnSpPr>
              <a:stCxn id="2023" idx="1"/>
              <a:endCxn id="2004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1" name="Google Shape;2031;gd7fbe6b4e7_0_7183"/>
            <p:cNvCxnSpPr>
              <a:stCxn id="2023" idx="3"/>
              <a:endCxn id="2032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3" name="Google Shape;2033;gd7fbe6b4e7_0_7183"/>
            <p:cNvCxnSpPr>
              <a:stCxn id="2004" idx="4"/>
              <a:endCxn id="2032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4" name="Google Shape;2034;gd7fbe6b4e7_0_7183"/>
            <p:cNvCxnSpPr>
              <a:stCxn id="2000" idx="5"/>
              <a:endCxn id="2032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5" name="Google Shape;2035;gd7fbe6b4e7_0_7183"/>
            <p:cNvCxnSpPr>
              <a:stCxn id="2023" idx="7"/>
              <a:endCxn id="2008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6" name="Google Shape;2036;gd7fbe6b4e7_0_7183"/>
            <p:cNvCxnSpPr>
              <a:stCxn id="1982" idx="7"/>
              <a:endCxn id="1988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7" name="Google Shape;2037;gd7fbe6b4e7_0_7183"/>
            <p:cNvCxnSpPr>
              <a:endCxn id="2023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8" name="Google Shape;2038;gd7fbe6b4e7_0_7183"/>
            <p:cNvCxnSpPr>
              <a:stCxn id="2019" idx="7"/>
              <a:endCxn id="2012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71" name="Google Shape;1971;gd7fbe6b4e7_0_7183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d7fbe6b4e7_0_7183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gd7fbe6b4e7_0_7183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gd7fbe6b4e7_0_7183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d7fbe6b4e7_0_7183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d7fbe6b4e7_0_7183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gd7fbe6b4e7_0_7183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gd7fbe6b4e7_0_7183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gd7fbe6b4e7_0_7183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gd7fbe6b4e7_0_7183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d7fbe6b4e7_0_7183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gd7fbe6b4e7_0_7183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gd7fbe6b4e7_0_7183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d7fbe6b4e7_0_7183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gd7fbe6b4e7_0_7183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d7fbe6b4e7_0_7183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d7fbe6b4e7_0_7183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gd7fbe6b4e7_0_7183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39" name="Google Shape;2039;gd7fbe6b4e7_0_7183"/>
            <p:cNvCxnSpPr>
              <a:stCxn id="1994" idx="1"/>
              <a:endCxn id="1982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0" name="Google Shape;2040;gd7fbe6b4e7_0_7183"/>
            <p:cNvCxnSpPr>
              <a:stCxn id="2041" idx="6"/>
              <a:endCxn id="2013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2" name="Google Shape;2042;gd7fbe6b4e7_0_7183"/>
            <p:cNvCxnSpPr>
              <a:stCxn id="2043" idx="4"/>
              <a:endCxn id="2015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4" name="Google Shape;2044;gd7fbe6b4e7_0_7183"/>
            <p:cNvCxnSpPr>
              <a:stCxn id="2015" idx="4"/>
              <a:endCxn id="2018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5" name="Google Shape;2045;gd7fbe6b4e7_0_7183"/>
            <p:cNvCxnSpPr>
              <a:stCxn id="2046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7" name="Google Shape;2047;gd7fbe6b4e7_0_7183"/>
            <p:cNvCxnSpPr>
              <a:stCxn id="2046" idx="0"/>
              <a:endCxn id="2018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8" name="Google Shape;2048;gd7fbe6b4e7_0_7183"/>
            <p:cNvCxnSpPr>
              <a:stCxn id="2049" idx="1"/>
              <a:endCxn id="2043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0" name="Google Shape;2050;gd7fbe6b4e7_0_7183"/>
            <p:cNvCxnSpPr>
              <a:stCxn id="2018" idx="2"/>
              <a:endCxn id="2049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1" name="Google Shape;2051;gd7fbe6b4e7_0_7183"/>
            <p:cNvCxnSpPr>
              <a:stCxn id="2046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2" name="Google Shape;2052;gd7fbe6b4e7_0_7183"/>
            <p:cNvCxnSpPr>
              <a:stCxn id="2013" idx="1"/>
              <a:endCxn id="1875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3" name="Google Shape;2053;gd7fbe6b4e7_0_7183"/>
            <p:cNvCxnSpPr>
              <a:stCxn id="2054" idx="6"/>
              <a:endCxn id="2055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6" name="Google Shape;2056;gd7fbe6b4e7_0_7183"/>
            <p:cNvCxnSpPr>
              <a:stCxn id="2043" idx="7"/>
              <a:endCxn id="2054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7" name="Google Shape;2057;gd7fbe6b4e7_0_7183"/>
            <p:cNvCxnSpPr>
              <a:stCxn id="2043" idx="5"/>
              <a:endCxn id="2041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8" name="Google Shape;2058;gd7fbe6b4e7_0_7183"/>
            <p:cNvCxnSpPr>
              <a:stCxn id="2055" idx="3"/>
              <a:endCxn id="2041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9" name="Google Shape;2059;gd7fbe6b4e7_0_7183"/>
            <p:cNvCxnSpPr>
              <a:stCxn id="2041" idx="4"/>
              <a:endCxn id="2015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0" name="Google Shape;2060;gd7fbe6b4e7_0_7183"/>
            <p:cNvCxnSpPr>
              <a:stCxn id="2019" idx="2"/>
              <a:endCxn id="2046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1" name="Google Shape;2061;gd7fbe6b4e7_0_7183"/>
            <p:cNvCxnSpPr>
              <a:endCxn id="2046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43" name="Google Shape;2043;gd7fbe6b4e7_0_7183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gd7fbe6b4e7_0_7183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gd7fbe6b4e7_0_7183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gd7fbe6b4e7_0_7183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gd7fbe6b4e7_0_7183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gd7fbe6b4e7_0_7183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gd7fbe6b4e7_0_7183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62" name="Google Shape;2062;gd7fbe6b4e7_0_7183"/>
            <p:cNvCxnSpPr>
              <a:stCxn id="2015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3" name="Google Shape;2063;gd7fbe6b4e7_0_7183"/>
            <p:cNvCxnSpPr>
              <a:stCxn id="2054" idx="4"/>
              <a:endCxn id="2041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87" name="Google Shape;1887;gd7fbe6b4e7_0_7183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64" name="Google Shape;2064;gd7fbe6b4e7_0_7183"/>
            <p:cNvCxnSpPr>
              <a:stCxn id="1887" idx="3"/>
              <a:endCxn id="2010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5" name="Google Shape;2065;gd7fbe6b4e7_0_7183"/>
            <p:cNvCxnSpPr>
              <a:stCxn id="1887" idx="2"/>
              <a:endCxn id="1875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6" name="Google Shape;2066;gd7fbe6b4e7_0_7183"/>
            <p:cNvCxnSpPr>
              <a:stCxn id="2054" idx="7"/>
              <a:endCxn id="1874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7" name="Google Shape;2067;gd7fbe6b4e7_0_7183"/>
            <p:cNvCxnSpPr>
              <a:endCxn id="2054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49" name="Google Shape;2049;gd7fbe6b4e7_0_7183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68" name="Google Shape;2068;gd7fbe6b4e7_0_7183"/>
            <p:cNvCxnSpPr>
              <a:stCxn id="2018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9" name="Google Shape;2069;gd7fbe6b4e7_0_7183"/>
            <p:cNvCxnSpPr>
              <a:stCxn id="2055" idx="6"/>
              <a:endCxn id="1875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0" name="Google Shape;2070;gd7fbe6b4e7_0_7183"/>
            <p:cNvCxnSpPr>
              <a:stCxn id="2055" idx="5"/>
              <a:endCxn id="2013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1" name="Google Shape;2071;gd7fbe6b4e7_0_7183"/>
            <p:cNvCxnSpPr>
              <a:stCxn id="1874" idx="0"/>
              <a:endCxn id="2055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2" name="Google Shape;2072;gd7fbe6b4e7_0_7183"/>
            <p:cNvCxnSpPr>
              <a:stCxn id="2015" idx="5"/>
              <a:endCxn id="2012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3" name="Google Shape;2073;gd7fbe6b4e7_0_7183"/>
            <p:cNvCxnSpPr>
              <a:stCxn id="2010" idx="7"/>
              <a:endCxn id="1875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4" name="Google Shape;2074;gd7fbe6b4e7_0_7183"/>
            <p:cNvCxnSpPr>
              <a:stCxn id="1883" idx="7"/>
              <a:endCxn id="1887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5" name="Google Shape;2075;gd7fbe6b4e7_0_7183"/>
            <p:cNvCxnSpPr>
              <a:stCxn id="1986" idx="7"/>
              <a:endCxn id="1888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6" name="Google Shape;2076;gd7fbe6b4e7_0_7183"/>
            <p:cNvCxnSpPr>
              <a:stCxn id="1986" idx="6"/>
              <a:endCxn id="1887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7" name="Google Shape;2077;gd7fbe6b4e7_0_7183"/>
            <p:cNvCxnSpPr>
              <a:stCxn id="1900" idx="0"/>
              <a:endCxn id="1986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8" name="Google Shape;2078;gd7fbe6b4e7_0_7183"/>
            <p:cNvCxnSpPr>
              <a:stCxn id="1903" idx="0"/>
              <a:endCxn id="1951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9" name="Google Shape;2079;gd7fbe6b4e7_0_7183"/>
            <p:cNvCxnSpPr>
              <a:stCxn id="1907" idx="0"/>
              <a:endCxn id="1951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0" name="Google Shape;2080;gd7fbe6b4e7_0_7183"/>
            <p:cNvCxnSpPr>
              <a:stCxn id="1905" idx="0"/>
              <a:endCxn id="1903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1" name="Google Shape;2081;gd7fbe6b4e7_0_7183"/>
            <p:cNvCxnSpPr>
              <a:stCxn id="1986" idx="1"/>
              <a:endCxn id="1945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2" name="Google Shape;2082;gd7fbe6b4e7_0_7183"/>
            <p:cNvCxnSpPr>
              <a:stCxn id="1900" idx="0"/>
              <a:endCxn id="1945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3" name="Google Shape;2083;gd7fbe6b4e7_0_7183"/>
            <p:cNvCxnSpPr>
              <a:stCxn id="1945" idx="7"/>
              <a:endCxn id="1903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51" name="Google Shape;1951;gd7fbe6b4e7_0_7183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gd7fbe6b4e7_0_7183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gd7fbe6b4e7_0_7183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84" name="Google Shape;2084;gd7fbe6b4e7_0_7183"/>
            <p:cNvCxnSpPr>
              <a:stCxn id="1942" idx="0"/>
              <a:endCxn id="1951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5" name="Google Shape;2085;gd7fbe6b4e7_0_7183"/>
            <p:cNvCxnSpPr>
              <a:endCxn id="1942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86" name="Google Shape;2086;gd7fbe6b4e7_0_7183"/>
          <p:cNvSpPr/>
          <p:nvPr/>
        </p:nvSpPr>
        <p:spPr>
          <a:xfrm flipH="1">
            <a:off x="-59" y="0"/>
            <a:ext cx="6474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7" name="Google Shape;2087;gd7fbe6b4e7_0_7183"/>
          <p:cNvGrpSpPr/>
          <p:nvPr/>
        </p:nvGrpSpPr>
        <p:grpSpPr>
          <a:xfrm>
            <a:off x="837017" y="3639339"/>
            <a:ext cx="4875010" cy="2678292"/>
            <a:chOff x="-548507" y="477868"/>
            <a:chExt cx="11571351" cy="6357209"/>
          </a:xfrm>
        </p:grpSpPr>
        <p:sp>
          <p:nvSpPr>
            <p:cNvPr id="2088" name="Google Shape;2088;gd7fbe6b4e7_0_7183"/>
            <p:cNvSpPr/>
            <p:nvPr/>
          </p:nvSpPr>
          <p:spPr>
            <a:xfrm>
              <a:off x="-482765" y="6440599"/>
              <a:ext cx="11439858" cy="394478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gd7fbe6b4e7_0_7183"/>
            <p:cNvSpPr/>
            <p:nvPr/>
          </p:nvSpPr>
          <p:spPr>
            <a:xfrm>
              <a:off x="700575" y="477868"/>
              <a:ext cx="9072991" cy="5917168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gd7fbe6b4e7_0_7183"/>
            <p:cNvSpPr/>
            <p:nvPr/>
          </p:nvSpPr>
          <p:spPr>
            <a:xfrm>
              <a:off x="1088451" y="839448"/>
              <a:ext cx="8284035" cy="5062466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gd7fbe6b4e7_0_7183"/>
            <p:cNvSpPr/>
            <p:nvPr/>
          </p:nvSpPr>
          <p:spPr>
            <a:xfrm>
              <a:off x="-548507" y="6164484"/>
              <a:ext cx="11571351" cy="460224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gd7fbe6b4e7_0_7183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3" name="Google Shape;2093;gd7fbe6b4e7_0_7183"/>
            <p:cNvGrpSpPr/>
            <p:nvPr/>
          </p:nvGrpSpPr>
          <p:grpSpPr>
            <a:xfrm>
              <a:off x="1606" y="6382978"/>
              <a:ext cx="414000" cy="115200"/>
              <a:chOff x="5955" y="6353672"/>
              <a:chExt cx="414000" cy="115200"/>
            </a:xfrm>
          </p:grpSpPr>
          <p:sp>
            <p:nvSpPr>
              <p:cNvPr id="2094" name="Google Shape;2094;gd7fbe6b4e7_0_7183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gd7fbe6b4e7_0_7183"/>
              <p:cNvSpPr/>
              <p:nvPr/>
            </p:nvSpPr>
            <p:spPr>
              <a:xfrm>
                <a:off x="99417" y="6382279"/>
                <a:ext cx="227100" cy="55200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6" name="Google Shape;2096;gd7fbe6b4e7_0_7183"/>
            <p:cNvGrpSpPr/>
            <p:nvPr/>
          </p:nvGrpSpPr>
          <p:grpSpPr>
            <a:xfrm>
              <a:off x="9855291" y="6381600"/>
              <a:ext cx="886126" cy="115200"/>
              <a:chOff x="5955" y="6353672"/>
              <a:chExt cx="414000" cy="115200"/>
            </a:xfrm>
          </p:grpSpPr>
          <p:sp>
            <p:nvSpPr>
              <p:cNvPr id="2097" name="Google Shape;2097;gd7fbe6b4e7_0_7183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gd7fbe6b4e7_0_7183"/>
              <p:cNvSpPr/>
              <p:nvPr/>
            </p:nvSpPr>
            <p:spPr>
              <a:xfrm>
                <a:off x="84761" y="6382279"/>
                <a:ext cx="256200" cy="55200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9" name="Google Shape;2099;gd7fbe6b4e7_0_7183"/>
            <p:cNvSpPr/>
            <p:nvPr/>
          </p:nvSpPr>
          <p:spPr>
            <a:xfrm>
              <a:off x="3892805" y="496953"/>
              <a:ext cx="5477614" cy="5427435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0" name="Google Shape;2100;gd7fbe6b4e7_0_7183"/>
          <p:cNvSpPr>
            <a:spLocks noGrp="1"/>
          </p:cNvSpPr>
          <p:nvPr>
            <p:ph type="pic" idx="2"/>
          </p:nvPr>
        </p:nvSpPr>
        <p:spPr>
          <a:xfrm>
            <a:off x="1474254" y="3784132"/>
            <a:ext cx="3574800" cy="219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2" name="Google Shape;2102;gd7fbe6b4e7_0_7413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2103" name="Google Shape;2103;gd7fbe6b4e7_0_7413"/>
            <p:cNvCxnSpPr>
              <a:stCxn id="2104" idx="7"/>
              <a:endCxn id="2105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6" name="Google Shape;2106;gd7fbe6b4e7_0_7413"/>
            <p:cNvCxnSpPr>
              <a:stCxn id="2105" idx="4"/>
              <a:endCxn id="2107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8" name="Google Shape;2108;gd7fbe6b4e7_0_7413"/>
            <p:cNvCxnSpPr>
              <a:stCxn id="2109" idx="2"/>
              <a:endCxn id="2110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1" name="Google Shape;2111;gd7fbe6b4e7_0_7413"/>
            <p:cNvCxnSpPr>
              <a:stCxn id="2107" idx="5"/>
              <a:endCxn id="2109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2" name="Google Shape;2112;gd7fbe6b4e7_0_7413"/>
            <p:cNvCxnSpPr>
              <a:stCxn id="2105" idx="5"/>
              <a:endCxn id="2113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4" name="Google Shape;2114;gd7fbe6b4e7_0_7413"/>
            <p:cNvCxnSpPr>
              <a:stCxn id="2109" idx="0"/>
              <a:endCxn id="2113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5" name="Google Shape;2115;gd7fbe6b4e7_0_7413"/>
            <p:cNvCxnSpPr>
              <a:stCxn id="2107" idx="3"/>
              <a:endCxn id="2110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6" name="Google Shape;2116;gd7fbe6b4e7_0_7413"/>
            <p:cNvCxnSpPr>
              <a:stCxn id="2117" idx="7"/>
              <a:endCxn id="2118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9" name="Google Shape;2119;gd7fbe6b4e7_0_7413"/>
            <p:cNvCxnSpPr>
              <a:stCxn id="2109" idx="7"/>
              <a:endCxn id="2118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0" name="Google Shape;2120;gd7fbe6b4e7_0_7413"/>
            <p:cNvCxnSpPr>
              <a:stCxn id="2121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2" name="Google Shape;2122;gd7fbe6b4e7_0_7413"/>
            <p:cNvCxnSpPr>
              <a:stCxn id="2107" idx="6"/>
              <a:endCxn id="2113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3" name="Google Shape;2123;gd7fbe6b4e7_0_7413"/>
            <p:cNvCxnSpPr>
              <a:stCxn id="2121" idx="0"/>
              <a:endCxn id="2110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4" name="Google Shape;2124;gd7fbe6b4e7_0_7413"/>
            <p:cNvCxnSpPr>
              <a:stCxn id="2113" idx="6"/>
              <a:endCxn id="2118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5" name="Google Shape;2125;gd7fbe6b4e7_0_7413"/>
            <p:cNvCxnSpPr>
              <a:stCxn id="2126" idx="0"/>
              <a:endCxn id="2118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7" name="Google Shape;2127;gd7fbe6b4e7_0_7413"/>
            <p:cNvCxnSpPr>
              <a:stCxn id="2128" idx="1"/>
              <a:endCxn id="2118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9" name="Google Shape;2129;gd7fbe6b4e7_0_7413"/>
            <p:cNvCxnSpPr>
              <a:stCxn id="2128" idx="0"/>
              <a:endCxn id="2130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1" name="Google Shape;2131;gd7fbe6b4e7_0_7413"/>
            <p:cNvCxnSpPr>
              <a:stCxn id="2130" idx="2"/>
              <a:endCxn id="2118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2" name="Google Shape;2132;gd7fbe6b4e7_0_7413"/>
            <p:cNvCxnSpPr>
              <a:stCxn id="2130" idx="7"/>
              <a:endCxn id="2133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4" name="Google Shape;2134;gd7fbe6b4e7_0_7413"/>
            <p:cNvCxnSpPr>
              <a:stCxn id="2130" idx="6"/>
              <a:endCxn id="2135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6" name="Google Shape;2136;gd7fbe6b4e7_0_7413"/>
            <p:cNvCxnSpPr>
              <a:stCxn id="2135" idx="7"/>
              <a:endCxn id="2137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8" name="Google Shape;2138;gd7fbe6b4e7_0_7413"/>
            <p:cNvCxnSpPr>
              <a:stCxn id="2139" idx="0"/>
              <a:endCxn id="2105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0" name="Google Shape;2140;gd7fbe6b4e7_0_7413"/>
            <p:cNvCxnSpPr>
              <a:stCxn id="2110" idx="2"/>
              <a:endCxn id="2139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1" name="Google Shape;2141;gd7fbe6b4e7_0_7413"/>
            <p:cNvCxnSpPr>
              <a:stCxn id="2121" idx="1"/>
              <a:endCxn id="2139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2" name="Google Shape;2142;gd7fbe6b4e7_0_7413"/>
            <p:cNvCxnSpPr>
              <a:stCxn id="2143" idx="7"/>
              <a:endCxn id="2139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4" name="Google Shape;2144;gd7fbe6b4e7_0_7413"/>
            <p:cNvCxnSpPr>
              <a:stCxn id="2104" idx="6"/>
              <a:endCxn id="2139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5" name="Google Shape;2145;gd7fbe6b4e7_0_7413"/>
            <p:cNvCxnSpPr>
              <a:stCxn id="2146" idx="7"/>
              <a:endCxn id="2104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7" name="Google Shape;2147;gd7fbe6b4e7_0_7413"/>
            <p:cNvCxnSpPr>
              <a:stCxn id="2146" idx="6"/>
              <a:endCxn id="2143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8" name="Google Shape;2148;gd7fbe6b4e7_0_7413"/>
            <p:cNvCxnSpPr>
              <a:stCxn id="2146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9" name="Google Shape;2149;gd7fbe6b4e7_0_7413"/>
            <p:cNvCxnSpPr>
              <a:stCxn id="2143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0" name="Google Shape;2150;gd7fbe6b4e7_0_7413"/>
            <p:cNvCxnSpPr>
              <a:stCxn id="2143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1" name="Google Shape;2151;gd7fbe6b4e7_0_7413"/>
            <p:cNvCxnSpPr>
              <a:stCxn id="2121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2" name="Google Shape;2152;gd7fbe6b4e7_0_7413"/>
            <p:cNvCxnSpPr>
              <a:stCxn id="2143" idx="6"/>
              <a:endCxn id="2121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3" name="Google Shape;2153;gd7fbe6b4e7_0_7413"/>
            <p:cNvCxnSpPr>
              <a:stCxn id="2121" idx="6"/>
              <a:endCxn id="2109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4" name="Google Shape;2154;gd7fbe6b4e7_0_7413"/>
            <p:cNvCxnSpPr>
              <a:stCxn id="2126" idx="2"/>
              <a:endCxn id="2109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5" name="Google Shape;2155;gd7fbe6b4e7_0_7413"/>
            <p:cNvCxnSpPr>
              <a:stCxn id="2156" idx="0"/>
              <a:endCxn id="2109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7" name="Google Shape;2157;gd7fbe6b4e7_0_7413"/>
            <p:cNvCxnSpPr>
              <a:endCxn id="2109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8" name="Google Shape;2158;gd7fbe6b4e7_0_7413"/>
            <p:cNvCxnSpPr>
              <a:stCxn id="2156" idx="2"/>
              <a:endCxn id="2126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9" name="Google Shape;2159;gd7fbe6b4e7_0_7413"/>
            <p:cNvCxnSpPr>
              <a:stCxn id="2128" idx="2"/>
              <a:endCxn id="2126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0" name="Google Shape;2160;gd7fbe6b4e7_0_7413"/>
            <p:cNvCxnSpPr>
              <a:stCxn id="2128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1" name="Google Shape;2161;gd7fbe6b4e7_0_7413"/>
            <p:cNvCxnSpPr>
              <a:stCxn id="2162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3" name="Google Shape;2163;gd7fbe6b4e7_0_7413"/>
            <p:cNvCxnSpPr>
              <a:stCxn id="2162" idx="2"/>
              <a:endCxn id="2128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4" name="Google Shape;2164;gd7fbe6b4e7_0_7413"/>
            <p:cNvCxnSpPr>
              <a:stCxn id="2135" idx="4"/>
              <a:endCxn id="2162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5" name="Google Shape;2165;gd7fbe6b4e7_0_7413"/>
            <p:cNvCxnSpPr>
              <a:stCxn id="2166" idx="3"/>
              <a:endCxn id="2162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7" name="Google Shape;2167;gd7fbe6b4e7_0_7413"/>
            <p:cNvCxnSpPr>
              <a:stCxn id="2166" idx="2"/>
              <a:endCxn id="2135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8" name="Google Shape;2168;gd7fbe6b4e7_0_7413"/>
            <p:cNvCxnSpPr>
              <a:stCxn id="2166" idx="1"/>
              <a:endCxn id="2137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9" name="Google Shape;2169;gd7fbe6b4e7_0_7413"/>
            <p:cNvCxnSpPr>
              <a:stCxn id="2170" idx="1"/>
              <a:endCxn id="2137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1" name="Google Shape;2171;gd7fbe6b4e7_0_7413"/>
            <p:cNvCxnSpPr>
              <a:stCxn id="2170" idx="0"/>
              <a:endCxn id="2172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3" name="Google Shape;2173;gd7fbe6b4e7_0_7413"/>
            <p:cNvCxnSpPr>
              <a:stCxn id="2174" idx="7"/>
              <a:endCxn id="2175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6" name="Google Shape;2176;gd7fbe6b4e7_0_7413"/>
            <p:cNvCxnSpPr>
              <a:endCxn id="2177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8" name="Google Shape;2178;gd7fbe6b4e7_0_7413"/>
            <p:cNvCxnSpPr>
              <a:stCxn id="2174" idx="0"/>
              <a:endCxn id="2133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9" name="Google Shape;2179;gd7fbe6b4e7_0_7413"/>
            <p:cNvCxnSpPr>
              <a:stCxn id="2180" idx="0"/>
              <a:endCxn id="2181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2" name="Google Shape;2182;gd7fbe6b4e7_0_7413"/>
            <p:cNvCxnSpPr>
              <a:stCxn id="2180" idx="1"/>
              <a:endCxn id="2172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3" name="Google Shape;2183;gd7fbe6b4e7_0_7413"/>
            <p:cNvCxnSpPr>
              <a:stCxn id="2172" idx="2"/>
              <a:endCxn id="2137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4" name="Google Shape;2184;gd7fbe6b4e7_0_7413"/>
            <p:cNvCxnSpPr>
              <a:stCxn id="2170" idx="2"/>
              <a:endCxn id="2166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5" name="Google Shape;2185;gd7fbe6b4e7_0_7413"/>
            <p:cNvCxnSpPr>
              <a:stCxn id="2177" idx="1"/>
              <a:endCxn id="2166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6" name="Google Shape;2186;gd7fbe6b4e7_0_7413"/>
            <p:cNvCxnSpPr>
              <a:stCxn id="2177" idx="3"/>
              <a:endCxn id="2187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8" name="Google Shape;2188;gd7fbe6b4e7_0_7413"/>
            <p:cNvCxnSpPr>
              <a:stCxn id="2166" idx="4"/>
              <a:endCxn id="2187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9" name="Google Shape;2189;gd7fbe6b4e7_0_7413"/>
            <p:cNvCxnSpPr>
              <a:stCxn id="2162" idx="5"/>
              <a:endCxn id="2187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0" name="Google Shape;2190;gd7fbe6b4e7_0_7413"/>
            <p:cNvCxnSpPr>
              <a:stCxn id="2177" idx="7"/>
              <a:endCxn id="2170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1" name="Google Shape;2191;gd7fbe6b4e7_0_7413"/>
            <p:cNvCxnSpPr>
              <a:stCxn id="2128" idx="7"/>
              <a:endCxn id="2135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2" name="Google Shape;2192;gd7fbe6b4e7_0_7413"/>
            <p:cNvCxnSpPr>
              <a:endCxn id="2177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5" name="Google Shape;2105;gd7fbe6b4e7_0_7413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d7fbe6b4e7_0_7413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d7fbe6b4e7_0_7413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gd7fbe6b4e7_0_7413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gd7fbe6b4e7_0_7413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d7fbe6b4e7_0_7413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d7fbe6b4e7_0_7413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gd7fbe6b4e7_0_7413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d7fbe6b4e7_0_7413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d7fbe6b4e7_0_7413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d7fbe6b4e7_0_7413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gd7fbe6b4e7_0_7413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d7fbe6b4e7_0_7413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d7fbe6b4e7_0_7413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d7fbe6b4e7_0_7413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d7fbe6b4e7_0_7413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d7fbe6b4e7_0_7413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gd7fbe6b4e7_0_7413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d7fbe6b4e7_0_7413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gd7fbe6b4e7_0_7413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93" name="Google Shape;2193;gd7fbe6b4e7_0_7413"/>
            <p:cNvCxnSpPr>
              <a:stCxn id="2107" idx="2"/>
              <a:endCxn id="2139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4" name="Google Shape;2194;gd7fbe6b4e7_0_7413"/>
            <p:cNvCxnSpPr>
              <a:stCxn id="2104" idx="4"/>
              <a:endCxn id="2143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46" name="Google Shape;2146;gd7fbe6b4e7_0_7413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95" name="Google Shape;2195;gd7fbe6b4e7_0_7413"/>
            <p:cNvCxnSpPr>
              <a:stCxn id="2146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6" name="Google Shape;2196;gd7fbe6b4e7_0_7413"/>
            <p:cNvCxnSpPr>
              <a:stCxn id="2146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7" name="Google Shape;2197;gd7fbe6b4e7_0_7413"/>
            <p:cNvCxnSpPr>
              <a:stCxn id="2146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8" name="Google Shape;2198;gd7fbe6b4e7_0_7413"/>
            <p:cNvCxnSpPr>
              <a:endCxn id="2104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56" name="Google Shape;2156;gd7fbe6b4e7_0_7413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d7fbe6b4e7_0_7413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99" name="Google Shape;2199;gd7fbe6b4e7_0_7413"/>
            <p:cNvCxnSpPr>
              <a:stCxn id="2156" idx="1"/>
              <a:endCxn id="2128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0" name="Google Shape;2200;gd7fbe6b4e7_0_7413"/>
            <p:cNvCxnSpPr>
              <a:endCxn id="2201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2" name="Google Shape;2202;gd7fbe6b4e7_0_7413"/>
            <p:cNvCxnSpPr>
              <a:endCxn id="2180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3" name="Google Shape;2203;gd7fbe6b4e7_0_7413"/>
            <p:cNvCxnSpPr>
              <a:stCxn id="2201" idx="0"/>
              <a:endCxn id="2180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4" name="Google Shape;2204;gd7fbe6b4e7_0_7413"/>
            <p:cNvCxnSpPr>
              <a:stCxn id="2181" idx="2"/>
              <a:endCxn id="2205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6" name="Google Shape;2206;gd7fbe6b4e7_0_7413"/>
            <p:cNvCxnSpPr>
              <a:stCxn id="2201" idx="7"/>
              <a:endCxn id="2205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7" name="Google Shape;2207;gd7fbe6b4e7_0_7413"/>
            <p:cNvCxnSpPr>
              <a:endCxn id="2180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8" name="Google Shape;2208;gd7fbe6b4e7_0_7413"/>
            <p:cNvCxnSpPr>
              <a:stCxn id="2180" idx="6"/>
              <a:endCxn id="2205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9" name="Google Shape;2209;gd7fbe6b4e7_0_7413"/>
            <p:cNvCxnSpPr>
              <a:stCxn id="2210" idx="0"/>
              <a:endCxn id="2205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1" name="Google Shape;2211;gd7fbe6b4e7_0_7413"/>
            <p:cNvCxnSpPr>
              <a:stCxn id="2212" idx="1"/>
              <a:endCxn id="2205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3" name="Google Shape;2213;gd7fbe6b4e7_0_7413"/>
            <p:cNvCxnSpPr>
              <a:stCxn id="2212" idx="0"/>
              <a:endCxn id="2174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4" name="Google Shape;2214;gd7fbe6b4e7_0_7413"/>
            <p:cNvCxnSpPr>
              <a:stCxn id="2174" idx="2"/>
              <a:endCxn id="2205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5" name="Google Shape;2215;gd7fbe6b4e7_0_7413"/>
            <p:cNvCxnSpPr>
              <a:stCxn id="2174" idx="7"/>
              <a:endCxn id="2216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7" name="Google Shape;2217;gd7fbe6b4e7_0_7413"/>
            <p:cNvCxnSpPr>
              <a:stCxn id="2174" idx="6"/>
              <a:endCxn id="2218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9" name="Google Shape;2219;gd7fbe6b4e7_0_7413"/>
            <p:cNvCxnSpPr>
              <a:stCxn id="2218" idx="7"/>
              <a:endCxn id="2216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0" name="Google Shape;2220;gd7fbe6b4e7_0_7413"/>
            <p:cNvCxnSpPr>
              <a:stCxn id="2133" idx="1"/>
              <a:endCxn id="2205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1" name="Google Shape;2221;gd7fbe6b4e7_0_7413"/>
            <p:cNvCxnSpPr>
              <a:endCxn id="2201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2" name="Google Shape;2222;gd7fbe6b4e7_0_7413"/>
            <p:cNvCxnSpPr>
              <a:stCxn id="2210" idx="2"/>
              <a:endCxn id="2201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3" name="Google Shape;2223;gd7fbe6b4e7_0_7413"/>
            <p:cNvCxnSpPr>
              <a:stCxn id="2224" idx="0"/>
              <a:endCxn id="2201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5" name="Google Shape;2225;gd7fbe6b4e7_0_7413"/>
            <p:cNvCxnSpPr>
              <a:endCxn id="2201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6" name="Google Shape;2226;gd7fbe6b4e7_0_7413"/>
            <p:cNvCxnSpPr>
              <a:stCxn id="2224" idx="2"/>
              <a:endCxn id="2210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7" name="Google Shape;2227;gd7fbe6b4e7_0_7413"/>
            <p:cNvCxnSpPr>
              <a:stCxn id="2212" idx="2"/>
              <a:endCxn id="2210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8" name="Google Shape;2228;gd7fbe6b4e7_0_7413"/>
            <p:cNvCxnSpPr>
              <a:stCxn id="2212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9" name="Google Shape;2229;gd7fbe6b4e7_0_7413"/>
            <p:cNvCxnSpPr>
              <a:stCxn id="2230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1" name="Google Shape;2231;gd7fbe6b4e7_0_7413"/>
            <p:cNvCxnSpPr>
              <a:stCxn id="2230" idx="2"/>
              <a:endCxn id="2212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2" name="Google Shape;2232;gd7fbe6b4e7_0_7413"/>
            <p:cNvCxnSpPr>
              <a:stCxn id="2218" idx="4"/>
              <a:endCxn id="2230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3" name="Google Shape;2233;gd7fbe6b4e7_0_7413"/>
            <p:cNvCxnSpPr>
              <a:stCxn id="2234" idx="3"/>
              <a:endCxn id="2230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5" name="Google Shape;2235;gd7fbe6b4e7_0_7413"/>
            <p:cNvCxnSpPr>
              <a:stCxn id="2234" idx="2"/>
              <a:endCxn id="2218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6" name="Google Shape;2236;gd7fbe6b4e7_0_7413"/>
            <p:cNvCxnSpPr>
              <a:stCxn id="2234" idx="1"/>
              <a:endCxn id="2216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7" name="Google Shape;2237;gd7fbe6b4e7_0_7413"/>
            <p:cNvCxnSpPr>
              <a:stCxn id="2238" idx="1"/>
              <a:endCxn id="2216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9" name="Google Shape;2239;gd7fbe6b4e7_0_7413"/>
            <p:cNvCxnSpPr>
              <a:stCxn id="2238" idx="0"/>
              <a:endCxn id="2240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1" name="Google Shape;2241;gd7fbe6b4e7_0_7413"/>
            <p:cNvCxnSpPr>
              <a:stCxn id="2242" idx="0"/>
              <a:endCxn id="2243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4" name="Google Shape;2244;gd7fbe6b4e7_0_7413"/>
            <p:cNvCxnSpPr>
              <a:stCxn id="2245" idx="7"/>
              <a:endCxn id="2243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6" name="Google Shape;2246;gd7fbe6b4e7_0_7413"/>
            <p:cNvCxnSpPr>
              <a:endCxn id="2242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7" name="Google Shape;2247;gd7fbe6b4e7_0_7413"/>
            <p:cNvCxnSpPr>
              <a:stCxn id="2248" idx="5"/>
              <a:endCxn id="2249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0" name="Google Shape;2250;gd7fbe6b4e7_0_7413"/>
            <p:cNvCxnSpPr>
              <a:endCxn id="2249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1" name="Google Shape;2251;gd7fbe6b4e7_0_7413"/>
            <p:cNvCxnSpPr>
              <a:stCxn id="2249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2" name="Google Shape;2252;gd7fbe6b4e7_0_7413"/>
            <p:cNvCxnSpPr>
              <a:stCxn id="2249" idx="3"/>
              <a:endCxn id="2253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4" name="Google Shape;2254;gd7fbe6b4e7_0_7413"/>
            <p:cNvCxnSpPr>
              <a:stCxn id="2249" idx="1"/>
              <a:endCxn id="2238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5" name="Google Shape;2255;gd7fbe6b4e7_0_7413"/>
            <p:cNvCxnSpPr>
              <a:stCxn id="2242" idx="2"/>
              <a:endCxn id="2238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6" name="Google Shape;2256;gd7fbe6b4e7_0_7413"/>
            <p:cNvCxnSpPr>
              <a:stCxn id="2243" idx="3"/>
              <a:endCxn id="2238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7" name="Google Shape;2257;gd7fbe6b4e7_0_7413"/>
            <p:cNvCxnSpPr>
              <a:stCxn id="2243" idx="2"/>
              <a:endCxn id="2240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8" name="Google Shape;2258;gd7fbe6b4e7_0_7413"/>
            <p:cNvCxnSpPr>
              <a:stCxn id="2240" idx="1"/>
              <a:endCxn id="2216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9" name="Google Shape;2259;gd7fbe6b4e7_0_7413"/>
            <p:cNvCxnSpPr>
              <a:stCxn id="2238" idx="2"/>
              <a:endCxn id="2234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0" name="Google Shape;2260;gd7fbe6b4e7_0_7413"/>
            <p:cNvCxnSpPr>
              <a:stCxn id="2253" idx="1"/>
              <a:endCxn id="2234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1" name="Google Shape;2261;gd7fbe6b4e7_0_7413"/>
            <p:cNvCxnSpPr>
              <a:stCxn id="2253" idx="3"/>
              <a:endCxn id="2262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3" name="Google Shape;2263;gd7fbe6b4e7_0_7413"/>
            <p:cNvCxnSpPr>
              <a:stCxn id="2234" idx="4"/>
              <a:endCxn id="2262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4" name="Google Shape;2264;gd7fbe6b4e7_0_7413"/>
            <p:cNvCxnSpPr>
              <a:stCxn id="2230" idx="5"/>
              <a:endCxn id="2262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5" name="Google Shape;2265;gd7fbe6b4e7_0_7413"/>
            <p:cNvCxnSpPr>
              <a:stCxn id="2253" idx="7"/>
              <a:endCxn id="2238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6" name="Google Shape;2266;gd7fbe6b4e7_0_7413"/>
            <p:cNvCxnSpPr>
              <a:stCxn id="2212" idx="7"/>
              <a:endCxn id="2218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7" name="Google Shape;2267;gd7fbe6b4e7_0_7413"/>
            <p:cNvCxnSpPr>
              <a:endCxn id="2253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8" name="Google Shape;2268;gd7fbe6b4e7_0_7413"/>
            <p:cNvCxnSpPr>
              <a:stCxn id="2249" idx="7"/>
              <a:endCxn id="2242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01" name="Google Shape;2201;gd7fbe6b4e7_0_7413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d7fbe6b4e7_0_7413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gd7fbe6b4e7_0_7413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gd7fbe6b4e7_0_7413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d7fbe6b4e7_0_7413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gd7fbe6b4e7_0_7413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gd7fbe6b4e7_0_7413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d7fbe6b4e7_0_7413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d7fbe6b4e7_0_7413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gd7fbe6b4e7_0_7413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gd7fbe6b4e7_0_7413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gd7fbe6b4e7_0_7413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gd7fbe6b4e7_0_7413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d7fbe6b4e7_0_7413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d7fbe6b4e7_0_7413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gd7fbe6b4e7_0_7413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d7fbe6b4e7_0_7413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gd7fbe6b4e7_0_7413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9" name="Google Shape;2269;gd7fbe6b4e7_0_7413"/>
            <p:cNvCxnSpPr>
              <a:stCxn id="2224" idx="1"/>
              <a:endCxn id="2212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0" name="Google Shape;2270;gd7fbe6b4e7_0_7413"/>
            <p:cNvCxnSpPr>
              <a:stCxn id="2271" idx="6"/>
              <a:endCxn id="2243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2" name="Google Shape;2272;gd7fbe6b4e7_0_7413"/>
            <p:cNvCxnSpPr>
              <a:stCxn id="2273" idx="4"/>
              <a:endCxn id="2245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4" name="Google Shape;2274;gd7fbe6b4e7_0_7413"/>
            <p:cNvCxnSpPr>
              <a:stCxn id="2245" idx="4"/>
              <a:endCxn id="2248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5" name="Google Shape;2275;gd7fbe6b4e7_0_7413"/>
            <p:cNvCxnSpPr>
              <a:stCxn id="2276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7" name="Google Shape;2277;gd7fbe6b4e7_0_7413"/>
            <p:cNvCxnSpPr>
              <a:stCxn id="2276" idx="0"/>
              <a:endCxn id="2248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8" name="Google Shape;2278;gd7fbe6b4e7_0_7413"/>
            <p:cNvCxnSpPr>
              <a:stCxn id="2279" idx="1"/>
              <a:endCxn id="2273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0" name="Google Shape;2280;gd7fbe6b4e7_0_7413"/>
            <p:cNvCxnSpPr>
              <a:stCxn id="2248" idx="2"/>
              <a:endCxn id="2279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1" name="Google Shape;2281;gd7fbe6b4e7_0_7413"/>
            <p:cNvCxnSpPr>
              <a:stCxn id="2276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2" name="Google Shape;2282;gd7fbe6b4e7_0_7413"/>
            <p:cNvCxnSpPr>
              <a:stCxn id="2243" idx="1"/>
              <a:endCxn id="2105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3" name="Google Shape;2283;gd7fbe6b4e7_0_7413"/>
            <p:cNvCxnSpPr>
              <a:stCxn id="2284" idx="6"/>
              <a:endCxn id="2285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6" name="Google Shape;2286;gd7fbe6b4e7_0_7413"/>
            <p:cNvCxnSpPr>
              <a:stCxn id="2273" idx="7"/>
              <a:endCxn id="2284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7" name="Google Shape;2287;gd7fbe6b4e7_0_7413"/>
            <p:cNvCxnSpPr>
              <a:stCxn id="2273" idx="5"/>
              <a:endCxn id="2271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8" name="Google Shape;2288;gd7fbe6b4e7_0_7413"/>
            <p:cNvCxnSpPr>
              <a:stCxn id="2285" idx="3"/>
              <a:endCxn id="2271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9" name="Google Shape;2289;gd7fbe6b4e7_0_7413"/>
            <p:cNvCxnSpPr>
              <a:stCxn id="2271" idx="4"/>
              <a:endCxn id="2245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0" name="Google Shape;2290;gd7fbe6b4e7_0_7413"/>
            <p:cNvCxnSpPr>
              <a:stCxn id="2249" idx="2"/>
              <a:endCxn id="2276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1" name="Google Shape;2291;gd7fbe6b4e7_0_7413"/>
            <p:cNvCxnSpPr>
              <a:endCxn id="2276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3" name="Google Shape;2273;gd7fbe6b4e7_0_7413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gd7fbe6b4e7_0_7413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gd7fbe6b4e7_0_7413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gd7fbe6b4e7_0_7413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gd7fbe6b4e7_0_7413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gd7fbe6b4e7_0_7413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gd7fbe6b4e7_0_7413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2" name="Google Shape;2292;gd7fbe6b4e7_0_7413"/>
            <p:cNvCxnSpPr>
              <a:stCxn id="2245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3" name="Google Shape;2293;gd7fbe6b4e7_0_7413"/>
            <p:cNvCxnSpPr>
              <a:stCxn id="2284" idx="4"/>
              <a:endCxn id="2271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17" name="Google Shape;2117;gd7fbe6b4e7_0_7413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4" name="Google Shape;2294;gd7fbe6b4e7_0_7413"/>
            <p:cNvCxnSpPr>
              <a:stCxn id="2117" idx="3"/>
              <a:endCxn id="2240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5" name="Google Shape;2295;gd7fbe6b4e7_0_7413"/>
            <p:cNvCxnSpPr>
              <a:stCxn id="2117" idx="2"/>
              <a:endCxn id="2105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6" name="Google Shape;2296;gd7fbe6b4e7_0_7413"/>
            <p:cNvCxnSpPr>
              <a:stCxn id="2284" idx="7"/>
              <a:endCxn id="2104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7" name="Google Shape;2297;gd7fbe6b4e7_0_7413"/>
            <p:cNvCxnSpPr>
              <a:endCxn id="2284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9" name="Google Shape;2279;gd7fbe6b4e7_0_7413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8" name="Google Shape;2298;gd7fbe6b4e7_0_7413"/>
            <p:cNvCxnSpPr>
              <a:stCxn id="2248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9" name="Google Shape;2299;gd7fbe6b4e7_0_7413"/>
            <p:cNvCxnSpPr>
              <a:stCxn id="2285" idx="6"/>
              <a:endCxn id="2105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0" name="Google Shape;2300;gd7fbe6b4e7_0_7413"/>
            <p:cNvCxnSpPr>
              <a:stCxn id="2285" idx="5"/>
              <a:endCxn id="2243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1" name="Google Shape;2301;gd7fbe6b4e7_0_7413"/>
            <p:cNvCxnSpPr>
              <a:stCxn id="2104" idx="0"/>
              <a:endCxn id="2285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2" name="Google Shape;2302;gd7fbe6b4e7_0_7413"/>
            <p:cNvCxnSpPr>
              <a:stCxn id="2245" idx="5"/>
              <a:endCxn id="2242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3" name="Google Shape;2303;gd7fbe6b4e7_0_7413"/>
            <p:cNvCxnSpPr>
              <a:stCxn id="2240" idx="7"/>
              <a:endCxn id="2105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4" name="Google Shape;2304;gd7fbe6b4e7_0_7413"/>
            <p:cNvCxnSpPr>
              <a:stCxn id="2113" idx="7"/>
              <a:endCxn id="2117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5" name="Google Shape;2305;gd7fbe6b4e7_0_7413"/>
            <p:cNvCxnSpPr>
              <a:stCxn id="2216" idx="7"/>
              <a:endCxn id="2118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6" name="Google Shape;2306;gd7fbe6b4e7_0_7413"/>
            <p:cNvCxnSpPr>
              <a:stCxn id="2216" idx="6"/>
              <a:endCxn id="2117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7" name="Google Shape;2307;gd7fbe6b4e7_0_7413"/>
            <p:cNvCxnSpPr>
              <a:stCxn id="2130" idx="0"/>
              <a:endCxn id="2216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8" name="Google Shape;2308;gd7fbe6b4e7_0_7413"/>
            <p:cNvCxnSpPr>
              <a:stCxn id="2133" idx="0"/>
              <a:endCxn id="2181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9" name="Google Shape;2309;gd7fbe6b4e7_0_7413"/>
            <p:cNvCxnSpPr>
              <a:stCxn id="2137" idx="0"/>
              <a:endCxn id="2181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0" name="Google Shape;2310;gd7fbe6b4e7_0_7413"/>
            <p:cNvCxnSpPr>
              <a:stCxn id="2135" idx="0"/>
              <a:endCxn id="2133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1" name="Google Shape;2311;gd7fbe6b4e7_0_7413"/>
            <p:cNvCxnSpPr>
              <a:stCxn id="2216" idx="1"/>
              <a:endCxn id="2175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2" name="Google Shape;2312;gd7fbe6b4e7_0_7413"/>
            <p:cNvCxnSpPr>
              <a:stCxn id="2130" idx="0"/>
              <a:endCxn id="2175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3" name="Google Shape;2313;gd7fbe6b4e7_0_7413"/>
            <p:cNvCxnSpPr>
              <a:stCxn id="2175" idx="7"/>
              <a:endCxn id="2133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81" name="Google Shape;2181;gd7fbe6b4e7_0_7413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d7fbe6b4e7_0_7413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gd7fbe6b4e7_0_7413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4" name="Google Shape;2314;gd7fbe6b4e7_0_7413"/>
            <p:cNvCxnSpPr>
              <a:stCxn id="2172" idx="0"/>
              <a:endCxn id="2181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5" name="Google Shape;2315;gd7fbe6b4e7_0_7413"/>
            <p:cNvCxnSpPr>
              <a:endCxn id="2172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Images &amp; Contents Layout">
  <p:cSld name="34_Images &amp; Contents Layout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7" name="Google Shape;2317;gd7fbe6b4e7_0_7628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2318" name="Google Shape;2318;gd7fbe6b4e7_0_7628"/>
            <p:cNvCxnSpPr>
              <a:stCxn id="2319" idx="7"/>
              <a:endCxn id="2320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1" name="Google Shape;2321;gd7fbe6b4e7_0_7628"/>
            <p:cNvCxnSpPr>
              <a:stCxn id="2320" idx="4"/>
              <a:endCxn id="2322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3" name="Google Shape;2323;gd7fbe6b4e7_0_7628"/>
            <p:cNvCxnSpPr>
              <a:stCxn id="2324" idx="2"/>
              <a:endCxn id="2325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6" name="Google Shape;2326;gd7fbe6b4e7_0_7628"/>
            <p:cNvCxnSpPr>
              <a:stCxn id="2322" idx="5"/>
              <a:endCxn id="2324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7" name="Google Shape;2327;gd7fbe6b4e7_0_7628"/>
            <p:cNvCxnSpPr>
              <a:stCxn id="2320" idx="5"/>
              <a:endCxn id="2328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9" name="Google Shape;2329;gd7fbe6b4e7_0_7628"/>
            <p:cNvCxnSpPr>
              <a:stCxn id="2324" idx="0"/>
              <a:endCxn id="2328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0" name="Google Shape;2330;gd7fbe6b4e7_0_7628"/>
            <p:cNvCxnSpPr>
              <a:stCxn id="2322" idx="3"/>
              <a:endCxn id="2325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1" name="Google Shape;2331;gd7fbe6b4e7_0_7628"/>
            <p:cNvCxnSpPr>
              <a:stCxn id="2332" idx="7"/>
              <a:endCxn id="2333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4" name="Google Shape;2334;gd7fbe6b4e7_0_7628"/>
            <p:cNvCxnSpPr>
              <a:stCxn id="2324" idx="7"/>
              <a:endCxn id="2333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5" name="Google Shape;2335;gd7fbe6b4e7_0_7628"/>
            <p:cNvCxnSpPr>
              <a:stCxn id="2336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7" name="Google Shape;2337;gd7fbe6b4e7_0_7628"/>
            <p:cNvCxnSpPr>
              <a:stCxn id="2322" idx="6"/>
              <a:endCxn id="2328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8" name="Google Shape;2338;gd7fbe6b4e7_0_7628"/>
            <p:cNvCxnSpPr>
              <a:stCxn id="2336" idx="0"/>
              <a:endCxn id="2325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9" name="Google Shape;2339;gd7fbe6b4e7_0_7628"/>
            <p:cNvCxnSpPr>
              <a:stCxn id="2328" idx="6"/>
              <a:endCxn id="2333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0" name="Google Shape;2340;gd7fbe6b4e7_0_7628"/>
            <p:cNvCxnSpPr>
              <a:stCxn id="2341" idx="0"/>
              <a:endCxn id="2333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2" name="Google Shape;2342;gd7fbe6b4e7_0_7628"/>
            <p:cNvCxnSpPr>
              <a:stCxn id="2343" idx="1"/>
              <a:endCxn id="2333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4" name="Google Shape;2344;gd7fbe6b4e7_0_7628"/>
            <p:cNvCxnSpPr>
              <a:stCxn id="2343" idx="0"/>
              <a:endCxn id="2345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6" name="Google Shape;2346;gd7fbe6b4e7_0_7628"/>
            <p:cNvCxnSpPr>
              <a:stCxn id="2345" idx="2"/>
              <a:endCxn id="2333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7" name="Google Shape;2347;gd7fbe6b4e7_0_7628"/>
            <p:cNvCxnSpPr>
              <a:stCxn id="2345" idx="7"/>
              <a:endCxn id="2348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9" name="Google Shape;2349;gd7fbe6b4e7_0_7628"/>
            <p:cNvCxnSpPr>
              <a:stCxn id="2345" idx="6"/>
              <a:endCxn id="2350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1" name="Google Shape;2351;gd7fbe6b4e7_0_7628"/>
            <p:cNvCxnSpPr>
              <a:stCxn id="2350" idx="7"/>
              <a:endCxn id="2352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3" name="Google Shape;2353;gd7fbe6b4e7_0_7628"/>
            <p:cNvCxnSpPr>
              <a:stCxn id="2354" idx="0"/>
              <a:endCxn id="2320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5" name="Google Shape;2355;gd7fbe6b4e7_0_7628"/>
            <p:cNvCxnSpPr>
              <a:stCxn id="2325" idx="2"/>
              <a:endCxn id="2354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6" name="Google Shape;2356;gd7fbe6b4e7_0_7628"/>
            <p:cNvCxnSpPr>
              <a:stCxn id="2336" idx="1"/>
              <a:endCxn id="2354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7" name="Google Shape;2357;gd7fbe6b4e7_0_7628"/>
            <p:cNvCxnSpPr>
              <a:stCxn id="2358" idx="7"/>
              <a:endCxn id="2354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9" name="Google Shape;2359;gd7fbe6b4e7_0_7628"/>
            <p:cNvCxnSpPr>
              <a:stCxn id="2319" idx="6"/>
              <a:endCxn id="2354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0" name="Google Shape;2360;gd7fbe6b4e7_0_7628"/>
            <p:cNvCxnSpPr>
              <a:stCxn id="2361" idx="7"/>
              <a:endCxn id="2319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2" name="Google Shape;2362;gd7fbe6b4e7_0_7628"/>
            <p:cNvCxnSpPr>
              <a:stCxn id="2361" idx="6"/>
              <a:endCxn id="2358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3" name="Google Shape;2363;gd7fbe6b4e7_0_7628"/>
            <p:cNvCxnSpPr>
              <a:stCxn id="2361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4" name="Google Shape;2364;gd7fbe6b4e7_0_7628"/>
            <p:cNvCxnSpPr>
              <a:stCxn id="2358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5" name="Google Shape;2365;gd7fbe6b4e7_0_7628"/>
            <p:cNvCxnSpPr>
              <a:stCxn id="2358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6" name="Google Shape;2366;gd7fbe6b4e7_0_7628"/>
            <p:cNvCxnSpPr>
              <a:stCxn id="2336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7" name="Google Shape;2367;gd7fbe6b4e7_0_7628"/>
            <p:cNvCxnSpPr>
              <a:stCxn id="2358" idx="6"/>
              <a:endCxn id="2336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8" name="Google Shape;2368;gd7fbe6b4e7_0_7628"/>
            <p:cNvCxnSpPr>
              <a:stCxn id="2336" idx="6"/>
              <a:endCxn id="2324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9" name="Google Shape;2369;gd7fbe6b4e7_0_7628"/>
            <p:cNvCxnSpPr>
              <a:stCxn id="2341" idx="2"/>
              <a:endCxn id="2324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0" name="Google Shape;2370;gd7fbe6b4e7_0_7628"/>
            <p:cNvCxnSpPr>
              <a:stCxn id="2371" idx="0"/>
              <a:endCxn id="2324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2" name="Google Shape;2372;gd7fbe6b4e7_0_7628"/>
            <p:cNvCxnSpPr>
              <a:endCxn id="2324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3" name="Google Shape;2373;gd7fbe6b4e7_0_7628"/>
            <p:cNvCxnSpPr>
              <a:stCxn id="2371" idx="2"/>
              <a:endCxn id="2341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4" name="Google Shape;2374;gd7fbe6b4e7_0_7628"/>
            <p:cNvCxnSpPr>
              <a:stCxn id="2343" idx="2"/>
              <a:endCxn id="2341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5" name="Google Shape;2375;gd7fbe6b4e7_0_7628"/>
            <p:cNvCxnSpPr>
              <a:stCxn id="2343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6" name="Google Shape;2376;gd7fbe6b4e7_0_7628"/>
            <p:cNvCxnSpPr>
              <a:stCxn id="2377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8" name="Google Shape;2378;gd7fbe6b4e7_0_7628"/>
            <p:cNvCxnSpPr>
              <a:stCxn id="2377" idx="2"/>
              <a:endCxn id="2343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9" name="Google Shape;2379;gd7fbe6b4e7_0_7628"/>
            <p:cNvCxnSpPr>
              <a:stCxn id="2350" idx="4"/>
              <a:endCxn id="2377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0" name="Google Shape;2380;gd7fbe6b4e7_0_7628"/>
            <p:cNvCxnSpPr>
              <a:stCxn id="2381" idx="3"/>
              <a:endCxn id="2377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2" name="Google Shape;2382;gd7fbe6b4e7_0_7628"/>
            <p:cNvCxnSpPr>
              <a:stCxn id="2381" idx="2"/>
              <a:endCxn id="2350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3" name="Google Shape;2383;gd7fbe6b4e7_0_7628"/>
            <p:cNvCxnSpPr>
              <a:stCxn id="2381" idx="1"/>
              <a:endCxn id="2352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4" name="Google Shape;2384;gd7fbe6b4e7_0_7628"/>
            <p:cNvCxnSpPr>
              <a:stCxn id="2385" idx="1"/>
              <a:endCxn id="2352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6" name="Google Shape;2386;gd7fbe6b4e7_0_7628"/>
            <p:cNvCxnSpPr>
              <a:stCxn id="2385" idx="0"/>
              <a:endCxn id="2387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8" name="Google Shape;2388;gd7fbe6b4e7_0_7628"/>
            <p:cNvCxnSpPr>
              <a:stCxn id="2389" idx="7"/>
              <a:endCxn id="2390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1" name="Google Shape;2391;gd7fbe6b4e7_0_7628"/>
            <p:cNvCxnSpPr>
              <a:endCxn id="2392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3" name="Google Shape;2393;gd7fbe6b4e7_0_7628"/>
            <p:cNvCxnSpPr>
              <a:stCxn id="2389" idx="0"/>
              <a:endCxn id="2348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4" name="Google Shape;2394;gd7fbe6b4e7_0_7628"/>
            <p:cNvCxnSpPr>
              <a:stCxn id="2395" idx="0"/>
              <a:endCxn id="2396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7" name="Google Shape;2397;gd7fbe6b4e7_0_7628"/>
            <p:cNvCxnSpPr>
              <a:stCxn id="2395" idx="1"/>
              <a:endCxn id="2387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8" name="Google Shape;2398;gd7fbe6b4e7_0_7628"/>
            <p:cNvCxnSpPr>
              <a:stCxn id="2387" idx="2"/>
              <a:endCxn id="2352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9" name="Google Shape;2399;gd7fbe6b4e7_0_7628"/>
            <p:cNvCxnSpPr>
              <a:stCxn id="2385" idx="2"/>
              <a:endCxn id="2381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0" name="Google Shape;2400;gd7fbe6b4e7_0_7628"/>
            <p:cNvCxnSpPr>
              <a:stCxn id="2392" idx="1"/>
              <a:endCxn id="2381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1" name="Google Shape;2401;gd7fbe6b4e7_0_7628"/>
            <p:cNvCxnSpPr>
              <a:stCxn id="2392" idx="3"/>
              <a:endCxn id="2402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3" name="Google Shape;2403;gd7fbe6b4e7_0_7628"/>
            <p:cNvCxnSpPr>
              <a:stCxn id="2381" idx="4"/>
              <a:endCxn id="2402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4" name="Google Shape;2404;gd7fbe6b4e7_0_7628"/>
            <p:cNvCxnSpPr>
              <a:stCxn id="2377" idx="5"/>
              <a:endCxn id="2402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5" name="Google Shape;2405;gd7fbe6b4e7_0_7628"/>
            <p:cNvCxnSpPr>
              <a:stCxn id="2392" idx="7"/>
              <a:endCxn id="2385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6" name="Google Shape;2406;gd7fbe6b4e7_0_7628"/>
            <p:cNvCxnSpPr>
              <a:stCxn id="2343" idx="7"/>
              <a:endCxn id="2350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7" name="Google Shape;2407;gd7fbe6b4e7_0_7628"/>
            <p:cNvCxnSpPr>
              <a:endCxn id="2392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20" name="Google Shape;2320;gd7fbe6b4e7_0_7628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gd7fbe6b4e7_0_7628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gd7fbe6b4e7_0_7628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gd7fbe6b4e7_0_7628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gd7fbe6b4e7_0_7628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gd7fbe6b4e7_0_7628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gd7fbe6b4e7_0_7628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gd7fbe6b4e7_0_7628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gd7fbe6b4e7_0_7628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gd7fbe6b4e7_0_7628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d7fbe6b4e7_0_7628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gd7fbe6b4e7_0_7628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gd7fbe6b4e7_0_7628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gd7fbe6b4e7_0_7628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d7fbe6b4e7_0_7628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gd7fbe6b4e7_0_7628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gd7fbe6b4e7_0_7628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gd7fbe6b4e7_0_7628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gd7fbe6b4e7_0_7628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gd7fbe6b4e7_0_7628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8" name="Google Shape;2408;gd7fbe6b4e7_0_7628"/>
            <p:cNvCxnSpPr>
              <a:stCxn id="2322" idx="2"/>
              <a:endCxn id="2354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9" name="Google Shape;2409;gd7fbe6b4e7_0_7628"/>
            <p:cNvCxnSpPr>
              <a:stCxn id="2319" idx="4"/>
              <a:endCxn id="2358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61" name="Google Shape;2361;gd7fbe6b4e7_0_7628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0" name="Google Shape;2410;gd7fbe6b4e7_0_7628"/>
            <p:cNvCxnSpPr>
              <a:stCxn id="2361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1" name="Google Shape;2411;gd7fbe6b4e7_0_7628"/>
            <p:cNvCxnSpPr>
              <a:stCxn id="2361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2" name="Google Shape;2412;gd7fbe6b4e7_0_7628"/>
            <p:cNvCxnSpPr>
              <a:stCxn id="2361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3" name="Google Shape;2413;gd7fbe6b4e7_0_7628"/>
            <p:cNvCxnSpPr>
              <a:endCxn id="2319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71" name="Google Shape;2371;gd7fbe6b4e7_0_7628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d7fbe6b4e7_0_7628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4" name="Google Shape;2414;gd7fbe6b4e7_0_7628"/>
            <p:cNvCxnSpPr>
              <a:stCxn id="2371" idx="1"/>
              <a:endCxn id="2343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5" name="Google Shape;2415;gd7fbe6b4e7_0_7628"/>
            <p:cNvCxnSpPr>
              <a:endCxn id="2416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7" name="Google Shape;2417;gd7fbe6b4e7_0_7628"/>
            <p:cNvCxnSpPr>
              <a:endCxn id="2395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8" name="Google Shape;2418;gd7fbe6b4e7_0_7628"/>
            <p:cNvCxnSpPr>
              <a:stCxn id="2416" idx="0"/>
              <a:endCxn id="2395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9" name="Google Shape;2419;gd7fbe6b4e7_0_7628"/>
            <p:cNvCxnSpPr>
              <a:stCxn id="2396" idx="2"/>
              <a:endCxn id="2420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1" name="Google Shape;2421;gd7fbe6b4e7_0_7628"/>
            <p:cNvCxnSpPr>
              <a:stCxn id="2416" idx="7"/>
              <a:endCxn id="2420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2" name="Google Shape;2422;gd7fbe6b4e7_0_7628"/>
            <p:cNvCxnSpPr>
              <a:endCxn id="2395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3" name="Google Shape;2423;gd7fbe6b4e7_0_7628"/>
            <p:cNvCxnSpPr>
              <a:stCxn id="2395" idx="6"/>
              <a:endCxn id="2420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4" name="Google Shape;2424;gd7fbe6b4e7_0_7628"/>
            <p:cNvCxnSpPr>
              <a:stCxn id="2425" idx="0"/>
              <a:endCxn id="2420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6" name="Google Shape;2426;gd7fbe6b4e7_0_7628"/>
            <p:cNvCxnSpPr>
              <a:stCxn id="2427" idx="1"/>
              <a:endCxn id="2420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8" name="Google Shape;2428;gd7fbe6b4e7_0_7628"/>
            <p:cNvCxnSpPr>
              <a:stCxn id="2427" idx="0"/>
              <a:endCxn id="2389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9" name="Google Shape;2429;gd7fbe6b4e7_0_7628"/>
            <p:cNvCxnSpPr>
              <a:stCxn id="2389" idx="2"/>
              <a:endCxn id="2420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0" name="Google Shape;2430;gd7fbe6b4e7_0_7628"/>
            <p:cNvCxnSpPr>
              <a:stCxn id="2389" idx="7"/>
              <a:endCxn id="2431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2" name="Google Shape;2432;gd7fbe6b4e7_0_7628"/>
            <p:cNvCxnSpPr>
              <a:stCxn id="2389" idx="6"/>
              <a:endCxn id="2433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4" name="Google Shape;2434;gd7fbe6b4e7_0_7628"/>
            <p:cNvCxnSpPr>
              <a:stCxn id="2433" idx="7"/>
              <a:endCxn id="2431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5" name="Google Shape;2435;gd7fbe6b4e7_0_7628"/>
            <p:cNvCxnSpPr>
              <a:stCxn id="2348" idx="1"/>
              <a:endCxn id="2420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6" name="Google Shape;2436;gd7fbe6b4e7_0_7628"/>
            <p:cNvCxnSpPr>
              <a:endCxn id="2416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7" name="Google Shape;2437;gd7fbe6b4e7_0_7628"/>
            <p:cNvCxnSpPr>
              <a:stCxn id="2425" idx="2"/>
              <a:endCxn id="2416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8" name="Google Shape;2438;gd7fbe6b4e7_0_7628"/>
            <p:cNvCxnSpPr>
              <a:stCxn id="2439" idx="0"/>
              <a:endCxn id="2416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0" name="Google Shape;2440;gd7fbe6b4e7_0_7628"/>
            <p:cNvCxnSpPr>
              <a:endCxn id="2416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1" name="Google Shape;2441;gd7fbe6b4e7_0_7628"/>
            <p:cNvCxnSpPr>
              <a:stCxn id="2439" idx="2"/>
              <a:endCxn id="2425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2" name="Google Shape;2442;gd7fbe6b4e7_0_7628"/>
            <p:cNvCxnSpPr>
              <a:stCxn id="2427" idx="2"/>
              <a:endCxn id="2425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3" name="Google Shape;2443;gd7fbe6b4e7_0_7628"/>
            <p:cNvCxnSpPr>
              <a:stCxn id="2427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4" name="Google Shape;2444;gd7fbe6b4e7_0_7628"/>
            <p:cNvCxnSpPr>
              <a:stCxn id="2445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6" name="Google Shape;2446;gd7fbe6b4e7_0_7628"/>
            <p:cNvCxnSpPr>
              <a:stCxn id="2445" idx="2"/>
              <a:endCxn id="2427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7" name="Google Shape;2447;gd7fbe6b4e7_0_7628"/>
            <p:cNvCxnSpPr>
              <a:stCxn id="2433" idx="4"/>
              <a:endCxn id="2445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8" name="Google Shape;2448;gd7fbe6b4e7_0_7628"/>
            <p:cNvCxnSpPr>
              <a:stCxn id="2449" idx="3"/>
              <a:endCxn id="2445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0" name="Google Shape;2450;gd7fbe6b4e7_0_7628"/>
            <p:cNvCxnSpPr>
              <a:stCxn id="2449" idx="2"/>
              <a:endCxn id="2433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1" name="Google Shape;2451;gd7fbe6b4e7_0_7628"/>
            <p:cNvCxnSpPr>
              <a:stCxn id="2449" idx="1"/>
              <a:endCxn id="2431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2" name="Google Shape;2452;gd7fbe6b4e7_0_7628"/>
            <p:cNvCxnSpPr>
              <a:stCxn id="2453" idx="1"/>
              <a:endCxn id="2431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4" name="Google Shape;2454;gd7fbe6b4e7_0_7628"/>
            <p:cNvCxnSpPr>
              <a:stCxn id="2453" idx="0"/>
              <a:endCxn id="2455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6" name="Google Shape;2456;gd7fbe6b4e7_0_7628"/>
            <p:cNvCxnSpPr>
              <a:stCxn id="2457" idx="0"/>
              <a:endCxn id="2458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9" name="Google Shape;2459;gd7fbe6b4e7_0_7628"/>
            <p:cNvCxnSpPr>
              <a:stCxn id="2460" idx="7"/>
              <a:endCxn id="2458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1" name="Google Shape;2461;gd7fbe6b4e7_0_7628"/>
            <p:cNvCxnSpPr>
              <a:endCxn id="2457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2" name="Google Shape;2462;gd7fbe6b4e7_0_7628"/>
            <p:cNvCxnSpPr>
              <a:stCxn id="2463" idx="5"/>
              <a:endCxn id="2464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5" name="Google Shape;2465;gd7fbe6b4e7_0_7628"/>
            <p:cNvCxnSpPr>
              <a:endCxn id="2464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6" name="Google Shape;2466;gd7fbe6b4e7_0_7628"/>
            <p:cNvCxnSpPr>
              <a:stCxn id="2464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7" name="Google Shape;2467;gd7fbe6b4e7_0_7628"/>
            <p:cNvCxnSpPr>
              <a:stCxn id="2464" idx="3"/>
              <a:endCxn id="2468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9" name="Google Shape;2469;gd7fbe6b4e7_0_7628"/>
            <p:cNvCxnSpPr>
              <a:stCxn id="2464" idx="1"/>
              <a:endCxn id="2453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0" name="Google Shape;2470;gd7fbe6b4e7_0_7628"/>
            <p:cNvCxnSpPr>
              <a:stCxn id="2457" idx="2"/>
              <a:endCxn id="2453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1" name="Google Shape;2471;gd7fbe6b4e7_0_7628"/>
            <p:cNvCxnSpPr>
              <a:stCxn id="2458" idx="3"/>
              <a:endCxn id="2453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2" name="Google Shape;2472;gd7fbe6b4e7_0_7628"/>
            <p:cNvCxnSpPr>
              <a:stCxn id="2458" idx="2"/>
              <a:endCxn id="2455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3" name="Google Shape;2473;gd7fbe6b4e7_0_7628"/>
            <p:cNvCxnSpPr>
              <a:stCxn id="2455" idx="1"/>
              <a:endCxn id="2431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4" name="Google Shape;2474;gd7fbe6b4e7_0_7628"/>
            <p:cNvCxnSpPr>
              <a:stCxn id="2453" idx="2"/>
              <a:endCxn id="2449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5" name="Google Shape;2475;gd7fbe6b4e7_0_7628"/>
            <p:cNvCxnSpPr>
              <a:stCxn id="2468" idx="1"/>
              <a:endCxn id="2449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6" name="Google Shape;2476;gd7fbe6b4e7_0_7628"/>
            <p:cNvCxnSpPr>
              <a:stCxn id="2468" idx="3"/>
              <a:endCxn id="2477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8" name="Google Shape;2478;gd7fbe6b4e7_0_7628"/>
            <p:cNvCxnSpPr>
              <a:stCxn id="2449" idx="4"/>
              <a:endCxn id="2477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9" name="Google Shape;2479;gd7fbe6b4e7_0_7628"/>
            <p:cNvCxnSpPr>
              <a:stCxn id="2445" idx="5"/>
              <a:endCxn id="2477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0" name="Google Shape;2480;gd7fbe6b4e7_0_7628"/>
            <p:cNvCxnSpPr>
              <a:stCxn id="2468" idx="7"/>
              <a:endCxn id="2453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1" name="Google Shape;2481;gd7fbe6b4e7_0_7628"/>
            <p:cNvCxnSpPr>
              <a:stCxn id="2427" idx="7"/>
              <a:endCxn id="2433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2" name="Google Shape;2482;gd7fbe6b4e7_0_7628"/>
            <p:cNvCxnSpPr>
              <a:endCxn id="2468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3" name="Google Shape;2483;gd7fbe6b4e7_0_7628"/>
            <p:cNvCxnSpPr>
              <a:stCxn id="2464" idx="7"/>
              <a:endCxn id="2457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16" name="Google Shape;2416;gd7fbe6b4e7_0_7628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d7fbe6b4e7_0_7628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gd7fbe6b4e7_0_7628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gd7fbe6b4e7_0_7628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d7fbe6b4e7_0_7628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gd7fbe6b4e7_0_7628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d7fbe6b4e7_0_7628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d7fbe6b4e7_0_7628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d7fbe6b4e7_0_7628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gd7fbe6b4e7_0_7628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d7fbe6b4e7_0_7628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d7fbe6b4e7_0_7628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d7fbe6b4e7_0_7628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d7fbe6b4e7_0_7628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d7fbe6b4e7_0_7628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gd7fbe6b4e7_0_7628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gd7fbe6b4e7_0_7628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gd7fbe6b4e7_0_7628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84" name="Google Shape;2484;gd7fbe6b4e7_0_7628"/>
            <p:cNvCxnSpPr>
              <a:stCxn id="2439" idx="1"/>
              <a:endCxn id="2427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5" name="Google Shape;2485;gd7fbe6b4e7_0_7628"/>
            <p:cNvCxnSpPr>
              <a:stCxn id="2486" idx="6"/>
              <a:endCxn id="2458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7" name="Google Shape;2487;gd7fbe6b4e7_0_7628"/>
            <p:cNvCxnSpPr>
              <a:stCxn id="2488" idx="4"/>
              <a:endCxn id="2460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9" name="Google Shape;2489;gd7fbe6b4e7_0_7628"/>
            <p:cNvCxnSpPr>
              <a:stCxn id="2460" idx="4"/>
              <a:endCxn id="2463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0" name="Google Shape;2490;gd7fbe6b4e7_0_7628"/>
            <p:cNvCxnSpPr>
              <a:stCxn id="2491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2" name="Google Shape;2492;gd7fbe6b4e7_0_7628"/>
            <p:cNvCxnSpPr>
              <a:stCxn id="2491" idx="0"/>
              <a:endCxn id="2463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3" name="Google Shape;2493;gd7fbe6b4e7_0_7628"/>
            <p:cNvCxnSpPr>
              <a:stCxn id="2494" idx="1"/>
              <a:endCxn id="2488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5" name="Google Shape;2495;gd7fbe6b4e7_0_7628"/>
            <p:cNvCxnSpPr>
              <a:stCxn id="2463" idx="2"/>
              <a:endCxn id="2494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6" name="Google Shape;2496;gd7fbe6b4e7_0_7628"/>
            <p:cNvCxnSpPr>
              <a:stCxn id="2491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7" name="Google Shape;2497;gd7fbe6b4e7_0_7628"/>
            <p:cNvCxnSpPr>
              <a:stCxn id="2458" idx="1"/>
              <a:endCxn id="2320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8" name="Google Shape;2498;gd7fbe6b4e7_0_7628"/>
            <p:cNvCxnSpPr>
              <a:stCxn id="2499" idx="6"/>
              <a:endCxn id="2500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1" name="Google Shape;2501;gd7fbe6b4e7_0_7628"/>
            <p:cNvCxnSpPr>
              <a:stCxn id="2488" idx="7"/>
              <a:endCxn id="2499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2" name="Google Shape;2502;gd7fbe6b4e7_0_7628"/>
            <p:cNvCxnSpPr>
              <a:stCxn id="2488" idx="5"/>
              <a:endCxn id="2486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3" name="Google Shape;2503;gd7fbe6b4e7_0_7628"/>
            <p:cNvCxnSpPr>
              <a:stCxn id="2500" idx="3"/>
              <a:endCxn id="2486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4" name="Google Shape;2504;gd7fbe6b4e7_0_7628"/>
            <p:cNvCxnSpPr>
              <a:stCxn id="2486" idx="4"/>
              <a:endCxn id="2460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5" name="Google Shape;2505;gd7fbe6b4e7_0_7628"/>
            <p:cNvCxnSpPr>
              <a:stCxn id="2464" idx="2"/>
              <a:endCxn id="2491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6" name="Google Shape;2506;gd7fbe6b4e7_0_7628"/>
            <p:cNvCxnSpPr>
              <a:endCxn id="2491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88" name="Google Shape;2488;gd7fbe6b4e7_0_7628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gd7fbe6b4e7_0_7628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d7fbe6b4e7_0_7628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gd7fbe6b4e7_0_7628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d7fbe6b4e7_0_7628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gd7fbe6b4e7_0_7628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d7fbe6b4e7_0_7628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7" name="Google Shape;2507;gd7fbe6b4e7_0_7628"/>
            <p:cNvCxnSpPr>
              <a:stCxn id="2460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8" name="Google Shape;2508;gd7fbe6b4e7_0_7628"/>
            <p:cNvCxnSpPr>
              <a:stCxn id="2499" idx="4"/>
              <a:endCxn id="2486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32" name="Google Shape;2332;gd7fbe6b4e7_0_7628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9" name="Google Shape;2509;gd7fbe6b4e7_0_7628"/>
            <p:cNvCxnSpPr>
              <a:stCxn id="2332" idx="3"/>
              <a:endCxn id="2455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0" name="Google Shape;2510;gd7fbe6b4e7_0_7628"/>
            <p:cNvCxnSpPr>
              <a:stCxn id="2332" idx="2"/>
              <a:endCxn id="2320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1" name="Google Shape;2511;gd7fbe6b4e7_0_7628"/>
            <p:cNvCxnSpPr>
              <a:stCxn id="2499" idx="7"/>
              <a:endCxn id="2319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2" name="Google Shape;2512;gd7fbe6b4e7_0_7628"/>
            <p:cNvCxnSpPr>
              <a:endCxn id="2499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94" name="Google Shape;2494;gd7fbe6b4e7_0_7628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13" name="Google Shape;2513;gd7fbe6b4e7_0_7628"/>
            <p:cNvCxnSpPr>
              <a:stCxn id="2463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4" name="Google Shape;2514;gd7fbe6b4e7_0_7628"/>
            <p:cNvCxnSpPr>
              <a:stCxn id="2500" idx="6"/>
              <a:endCxn id="2320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5" name="Google Shape;2515;gd7fbe6b4e7_0_7628"/>
            <p:cNvCxnSpPr>
              <a:stCxn id="2500" idx="5"/>
              <a:endCxn id="2458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6" name="Google Shape;2516;gd7fbe6b4e7_0_7628"/>
            <p:cNvCxnSpPr>
              <a:stCxn id="2319" idx="0"/>
              <a:endCxn id="2500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7" name="Google Shape;2517;gd7fbe6b4e7_0_7628"/>
            <p:cNvCxnSpPr>
              <a:stCxn id="2460" idx="5"/>
              <a:endCxn id="2457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8" name="Google Shape;2518;gd7fbe6b4e7_0_7628"/>
            <p:cNvCxnSpPr>
              <a:stCxn id="2455" idx="7"/>
              <a:endCxn id="2320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9" name="Google Shape;2519;gd7fbe6b4e7_0_7628"/>
            <p:cNvCxnSpPr>
              <a:stCxn id="2328" idx="7"/>
              <a:endCxn id="2332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0" name="Google Shape;2520;gd7fbe6b4e7_0_7628"/>
            <p:cNvCxnSpPr>
              <a:stCxn id="2431" idx="7"/>
              <a:endCxn id="2333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1" name="Google Shape;2521;gd7fbe6b4e7_0_7628"/>
            <p:cNvCxnSpPr>
              <a:stCxn id="2431" idx="6"/>
              <a:endCxn id="2332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2" name="Google Shape;2522;gd7fbe6b4e7_0_7628"/>
            <p:cNvCxnSpPr>
              <a:stCxn id="2345" idx="0"/>
              <a:endCxn id="2431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3" name="Google Shape;2523;gd7fbe6b4e7_0_7628"/>
            <p:cNvCxnSpPr>
              <a:stCxn id="2348" idx="0"/>
              <a:endCxn id="2396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4" name="Google Shape;2524;gd7fbe6b4e7_0_7628"/>
            <p:cNvCxnSpPr>
              <a:stCxn id="2352" idx="0"/>
              <a:endCxn id="2396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5" name="Google Shape;2525;gd7fbe6b4e7_0_7628"/>
            <p:cNvCxnSpPr>
              <a:stCxn id="2350" idx="0"/>
              <a:endCxn id="2348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6" name="Google Shape;2526;gd7fbe6b4e7_0_7628"/>
            <p:cNvCxnSpPr>
              <a:stCxn id="2431" idx="1"/>
              <a:endCxn id="2390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7" name="Google Shape;2527;gd7fbe6b4e7_0_7628"/>
            <p:cNvCxnSpPr>
              <a:stCxn id="2345" idx="0"/>
              <a:endCxn id="2390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8" name="Google Shape;2528;gd7fbe6b4e7_0_7628"/>
            <p:cNvCxnSpPr>
              <a:stCxn id="2390" idx="7"/>
              <a:endCxn id="2348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96" name="Google Shape;2396;gd7fbe6b4e7_0_7628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gd7fbe6b4e7_0_7628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gd7fbe6b4e7_0_7628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9" name="Google Shape;2529;gd7fbe6b4e7_0_7628"/>
            <p:cNvCxnSpPr>
              <a:stCxn id="2387" idx="0"/>
              <a:endCxn id="2396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0" name="Google Shape;2530;gd7fbe6b4e7_0_7628"/>
            <p:cNvCxnSpPr>
              <a:endCxn id="2387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31" name="Google Shape;2531;gd7fbe6b4e7_0_7628"/>
          <p:cNvSpPr/>
          <p:nvPr/>
        </p:nvSpPr>
        <p:spPr>
          <a:xfrm flipH="1">
            <a:off x="7824300" y="0"/>
            <a:ext cx="4367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gd7fbe6b4e7_0_7628"/>
          <p:cNvSpPr>
            <a:spLocks noGrp="1"/>
          </p:cNvSpPr>
          <p:nvPr>
            <p:ph type="pic" idx="2"/>
          </p:nvPr>
        </p:nvSpPr>
        <p:spPr>
          <a:xfrm>
            <a:off x="6272301" y="540477"/>
            <a:ext cx="4200900" cy="577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5" name="Google Shape;2535;gd7fbe6b4e7_0_7846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2536" name="Google Shape;2536;gd7fbe6b4e7_0_7846"/>
            <p:cNvCxnSpPr>
              <a:stCxn id="2537" idx="7"/>
              <a:endCxn id="2538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9" name="Google Shape;2539;gd7fbe6b4e7_0_7846"/>
            <p:cNvCxnSpPr>
              <a:stCxn id="2538" idx="4"/>
              <a:endCxn id="2540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1" name="Google Shape;2541;gd7fbe6b4e7_0_7846"/>
            <p:cNvCxnSpPr>
              <a:stCxn id="2542" idx="2"/>
              <a:endCxn id="2543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4" name="Google Shape;2544;gd7fbe6b4e7_0_7846"/>
            <p:cNvCxnSpPr>
              <a:stCxn id="2540" idx="5"/>
              <a:endCxn id="2542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5" name="Google Shape;2545;gd7fbe6b4e7_0_7846"/>
            <p:cNvCxnSpPr>
              <a:stCxn id="2538" idx="5"/>
              <a:endCxn id="2546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7" name="Google Shape;2547;gd7fbe6b4e7_0_7846"/>
            <p:cNvCxnSpPr>
              <a:stCxn id="2542" idx="0"/>
              <a:endCxn id="2546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8" name="Google Shape;2548;gd7fbe6b4e7_0_7846"/>
            <p:cNvCxnSpPr>
              <a:stCxn id="2540" idx="3"/>
              <a:endCxn id="2543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9" name="Google Shape;2549;gd7fbe6b4e7_0_7846"/>
            <p:cNvCxnSpPr>
              <a:stCxn id="2550" idx="7"/>
              <a:endCxn id="2551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2" name="Google Shape;2552;gd7fbe6b4e7_0_7846"/>
            <p:cNvCxnSpPr>
              <a:stCxn id="2542" idx="7"/>
              <a:endCxn id="2551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3" name="Google Shape;2553;gd7fbe6b4e7_0_7846"/>
            <p:cNvCxnSpPr>
              <a:stCxn id="2554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5" name="Google Shape;2555;gd7fbe6b4e7_0_7846"/>
            <p:cNvCxnSpPr>
              <a:stCxn id="2540" idx="6"/>
              <a:endCxn id="2546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6" name="Google Shape;2556;gd7fbe6b4e7_0_7846"/>
            <p:cNvCxnSpPr>
              <a:stCxn id="2554" idx="0"/>
              <a:endCxn id="2543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7" name="Google Shape;2557;gd7fbe6b4e7_0_7846"/>
            <p:cNvCxnSpPr>
              <a:stCxn id="2546" idx="6"/>
              <a:endCxn id="2551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8" name="Google Shape;2558;gd7fbe6b4e7_0_7846"/>
            <p:cNvCxnSpPr>
              <a:stCxn id="2559" idx="0"/>
              <a:endCxn id="2551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0" name="Google Shape;2560;gd7fbe6b4e7_0_7846"/>
            <p:cNvCxnSpPr>
              <a:stCxn id="2561" idx="1"/>
              <a:endCxn id="2551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2" name="Google Shape;2562;gd7fbe6b4e7_0_7846"/>
            <p:cNvCxnSpPr>
              <a:stCxn id="2561" idx="0"/>
              <a:endCxn id="2563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4" name="Google Shape;2564;gd7fbe6b4e7_0_7846"/>
            <p:cNvCxnSpPr>
              <a:stCxn id="2563" idx="2"/>
              <a:endCxn id="2551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5" name="Google Shape;2565;gd7fbe6b4e7_0_7846"/>
            <p:cNvCxnSpPr>
              <a:stCxn id="2563" idx="7"/>
              <a:endCxn id="2566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7" name="Google Shape;2567;gd7fbe6b4e7_0_7846"/>
            <p:cNvCxnSpPr>
              <a:stCxn id="2563" idx="6"/>
              <a:endCxn id="2568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9" name="Google Shape;2569;gd7fbe6b4e7_0_7846"/>
            <p:cNvCxnSpPr>
              <a:stCxn id="2568" idx="7"/>
              <a:endCxn id="2570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1" name="Google Shape;2571;gd7fbe6b4e7_0_7846"/>
            <p:cNvCxnSpPr>
              <a:stCxn id="2572" idx="0"/>
              <a:endCxn id="2538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3" name="Google Shape;2573;gd7fbe6b4e7_0_7846"/>
            <p:cNvCxnSpPr>
              <a:stCxn id="2543" idx="2"/>
              <a:endCxn id="2572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4" name="Google Shape;2574;gd7fbe6b4e7_0_7846"/>
            <p:cNvCxnSpPr>
              <a:stCxn id="2554" idx="1"/>
              <a:endCxn id="2572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5" name="Google Shape;2575;gd7fbe6b4e7_0_7846"/>
            <p:cNvCxnSpPr>
              <a:stCxn id="2576" idx="7"/>
              <a:endCxn id="2572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7" name="Google Shape;2577;gd7fbe6b4e7_0_7846"/>
            <p:cNvCxnSpPr>
              <a:stCxn id="2537" idx="6"/>
              <a:endCxn id="2572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8" name="Google Shape;2578;gd7fbe6b4e7_0_7846"/>
            <p:cNvCxnSpPr>
              <a:stCxn id="2579" idx="7"/>
              <a:endCxn id="2537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0" name="Google Shape;2580;gd7fbe6b4e7_0_7846"/>
            <p:cNvCxnSpPr>
              <a:stCxn id="2579" idx="6"/>
              <a:endCxn id="2576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1" name="Google Shape;2581;gd7fbe6b4e7_0_7846"/>
            <p:cNvCxnSpPr>
              <a:stCxn id="2579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2" name="Google Shape;2582;gd7fbe6b4e7_0_7846"/>
            <p:cNvCxnSpPr>
              <a:stCxn id="2576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3" name="Google Shape;2583;gd7fbe6b4e7_0_7846"/>
            <p:cNvCxnSpPr>
              <a:stCxn id="2576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4" name="Google Shape;2584;gd7fbe6b4e7_0_7846"/>
            <p:cNvCxnSpPr>
              <a:stCxn id="2554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5" name="Google Shape;2585;gd7fbe6b4e7_0_7846"/>
            <p:cNvCxnSpPr>
              <a:stCxn id="2576" idx="6"/>
              <a:endCxn id="2554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6" name="Google Shape;2586;gd7fbe6b4e7_0_7846"/>
            <p:cNvCxnSpPr>
              <a:stCxn id="2554" idx="6"/>
              <a:endCxn id="2542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7" name="Google Shape;2587;gd7fbe6b4e7_0_7846"/>
            <p:cNvCxnSpPr>
              <a:stCxn id="2559" idx="2"/>
              <a:endCxn id="2542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8" name="Google Shape;2588;gd7fbe6b4e7_0_7846"/>
            <p:cNvCxnSpPr>
              <a:stCxn id="2589" idx="0"/>
              <a:endCxn id="2542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0" name="Google Shape;2590;gd7fbe6b4e7_0_7846"/>
            <p:cNvCxnSpPr>
              <a:endCxn id="2542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1" name="Google Shape;2591;gd7fbe6b4e7_0_7846"/>
            <p:cNvCxnSpPr>
              <a:stCxn id="2589" idx="2"/>
              <a:endCxn id="2559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2" name="Google Shape;2592;gd7fbe6b4e7_0_7846"/>
            <p:cNvCxnSpPr>
              <a:stCxn id="2561" idx="2"/>
              <a:endCxn id="2559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3" name="Google Shape;2593;gd7fbe6b4e7_0_7846"/>
            <p:cNvCxnSpPr>
              <a:stCxn id="2561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4" name="Google Shape;2594;gd7fbe6b4e7_0_7846"/>
            <p:cNvCxnSpPr>
              <a:stCxn id="2595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6" name="Google Shape;2596;gd7fbe6b4e7_0_7846"/>
            <p:cNvCxnSpPr>
              <a:stCxn id="2595" idx="2"/>
              <a:endCxn id="2561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7" name="Google Shape;2597;gd7fbe6b4e7_0_7846"/>
            <p:cNvCxnSpPr>
              <a:stCxn id="2568" idx="4"/>
              <a:endCxn id="2595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8" name="Google Shape;2598;gd7fbe6b4e7_0_7846"/>
            <p:cNvCxnSpPr>
              <a:stCxn id="2599" idx="3"/>
              <a:endCxn id="2595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0" name="Google Shape;2600;gd7fbe6b4e7_0_7846"/>
            <p:cNvCxnSpPr>
              <a:stCxn id="2599" idx="2"/>
              <a:endCxn id="2568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1" name="Google Shape;2601;gd7fbe6b4e7_0_7846"/>
            <p:cNvCxnSpPr>
              <a:stCxn id="2599" idx="1"/>
              <a:endCxn id="2570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2" name="Google Shape;2602;gd7fbe6b4e7_0_7846"/>
            <p:cNvCxnSpPr>
              <a:stCxn id="2603" idx="1"/>
              <a:endCxn id="2570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4" name="Google Shape;2604;gd7fbe6b4e7_0_7846"/>
            <p:cNvCxnSpPr>
              <a:stCxn id="2603" idx="0"/>
              <a:endCxn id="2605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6" name="Google Shape;2606;gd7fbe6b4e7_0_7846"/>
            <p:cNvCxnSpPr>
              <a:stCxn id="2607" idx="7"/>
              <a:endCxn id="2608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9" name="Google Shape;2609;gd7fbe6b4e7_0_7846"/>
            <p:cNvCxnSpPr>
              <a:endCxn id="2610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1" name="Google Shape;2611;gd7fbe6b4e7_0_7846"/>
            <p:cNvCxnSpPr>
              <a:stCxn id="2607" idx="0"/>
              <a:endCxn id="2566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2" name="Google Shape;2612;gd7fbe6b4e7_0_7846"/>
            <p:cNvCxnSpPr>
              <a:stCxn id="2613" idx="0"/>
              <a:endCxn id="2614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5" name="Google Shape;2615;gd7fbe6b4e7_0_7846"/>
            <p:cNvCxnSpPr>
              <a:stCxn id="2613" idx="1"/>
              <a:endCxn id="2605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6" name="Google Shape;2616;gd7fbe6b4e7_0_7846"/>
            <p:cNvCxnSpPr>
              <a:stCxn id="2605" idx="2"/>
              <a:endCxn id="2570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7" name="Google Shape;2617;gd7fbe6b4e7_0_7846"/>
            <p:cNvCxnSpPr>
              <a:stCxn id="2603" idx="2"/>
              <a:endCxn id="2599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8" name="Google Shape;2618;gd7fbe6b4e7_0_7846"/>
            <p:cNvCxnSpPr>
              <a:stCxn id="2610" idx="1"/>
              <a:endCxn id="2599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9" name="Google Shape;2619;gd7fbe6b4e7_0_7846"/>
            <p:cNvCxnSpPr>
              <a:stCxn id="2610" idx="3"/>
              <a:endCxn id="2620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1" name="Google Shape;2621;gd7fbe6b4e7_0_7846"/>
            <p:cNvCxnSpPr>
              <a:stCxn id="2599" idx="4"/>
              <a:endCxn id="2620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2" name="Google Shape;2622;gd7fbe6b4e7_0_7846"/>
            <p:cNvCxnSpPr>
              <a:stCxn id="2595" idx="5"/>
              <a:endCxn id="2620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3" name="Google Shape;2623;gd7fbe6b4e7_0_7846"/>
            <p:cNvCxnSpPr>
              <a:stCxn id="2610" idx="7"/>
              <a:endCxn id="2603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4" name="Google Shape;2624;gd7fbe6b4e7_0_7846"/>
            <p:cNvCxnSpPr>
              <a:stCxn id="2561" idx="7"/>
              <a:endCxn id="2568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5" name="Google Shape;2625;gd7fbe6b4e7_0_7846"/>
            <p:cNvCxnSpPr>
              <a:endCxn id="2610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38" name="Google Shape;2538;gd7fbe6b4e7_0_7846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gd7fbe6b4e7_0_7846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d7fbe6b4e7_0_7846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gd7fbe6b4e7_0_7846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gd7fbe6b4e7_0_7846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d7fbe6b4e7_0_7846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gd7fbe6b4e7_0_7846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gd7fbe6b4e7_0_7846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d7fbe6b4e7_0_7846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gd7fbe6b4e7_0_7846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gd7fbe6b4e7_0_7846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gd7fbe6b4e7_0_7846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gd7fbe6b4e7_0_7846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gd7fbe6b4e7_0_7846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gd7fbe6b4e7_0_7846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gd7fbe6b4e7_0_7846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gd7fbe6b4e7_0_7846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d7fbe6b4e7_0_7846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d7fbe6b4e7_0_7846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d7fbe6b4e7_0_7846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6" name="Google Shape;2626;gd7fbe6b4e7_0_7846"/>
            <p:cNvCxnSpPr>
              <a:stCxn id="2540" idx="2"/>
              <a:endCxn id="2572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7" name="Google Shape;2627;gd7fbe6b4e7_0_7846"/>
            <p:cNvCxnSpPr>
              <a:stCxn id="2537" idx="4"/>
              <a:endCxn id="2576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79" name="Google Shape;2579;gd7fbe6b4e7_0_7846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8" name="Google Shape;2628;gd7fbe6b4e7_0_7846"/>
            <p:cNvCxnSpPr>
              <a:stCxn id="2579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9" name="Google Shape;2629;gd7fbe6b4e7_0_7846"/>
            <p:cNvCxnSpPr>
              <a:stCxn id="2579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0" name="Google Shape;2630;gd7fbe6b4e7_0_7846"/>
            <p:cNvCxnSpPr>
              <a:stCxn id="2579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1" name="Google Shape;2631;gd7fbe6b4e7_0_7846"/>
            <p:cNvCxnSpPr>
              <a:endCxn id="2537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89" name="Google Shape;2589;gd7fbe6b4e7_0_7846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gd7fbe6b4e7_0_7846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2" name="Google Shape;2632;gd7fbe6b4e7_0_7846"/>
            <p:cNvCxnSpPr>
              <a:stCxn id="2589" idx="1"/>
              <a:endCxn id="2561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3" name="Google Shape;2633;gd7fbe6b4e7_0_7846"/>
            <p:cNvCxnSpPr>
              <a:endCxn id="2634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5" name="Google Shape;2635;gd7fbe6b4e7_0_7846"/>
            <p:cNvCxnSpPr>
              <a:endCxn id="2613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6" name="Google Shape;2636;gd7fbe6b4e7_0_7846"/>
            <p:cNvCxnSpPr>
              <a:stCxn id="2634" idx="0"/>
              <a:endCxn id="2613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7" name="Google Shape;2637;gd7fbe6b4e7_0_7846"/>
            <p:cNvCxnSpPr>
              <a:stCxn id="2614" idx="2"/>
              <a:endCxn id="2638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9" name="Google Shape;2639;gd7fbe6b4e7_0_7846"/>
            <p:cNvCxnSpPr>
              <a:stCxn id="2634" idx="7"/>
              <a:endCxn id="2638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0" name="Google Shape;2640;gd7fbe6b4e7_0_7846"/>
            <p:cNvCxnSpPr>
              <a:endCxn id="2613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1" name="Google Shape;2641;gd7fbe6b4e7_0_7846"/>
            <p:cNvCxnSpPr>
              <a:stCxn id="2613" idx="6"/>
              <a:endCxn id="2638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2" name="Google Shape;2642;gd7fbe6b4e7_0_7846"/>
            <p:cNvCxnSpPr>
              <a:stCxn id="2643" idx="0"/>
              <a:endCxn id="2638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4" name="Google Shape;2644;gd7fbe6b4e7_0_7846"/>
            <p:cNvCxnSpPr>
              <a:stCxn id="2645" idx="1"/>
              <a:endCxn id="2638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6" name="Google Shape;2646;gd7fbe6b4e7_0_7846"/>
            <p:cNvCxnSpPr>
              <a:stCxn id="2645" idx="0"/>
              <a:endCxn id="2607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7" name="Google Shape;2647;gd7fbe6b4e7_0_7846"/>
            <p:cNvCxnSpPr>
              <a:stCxn id="2607" idx="2"/>
              <a:endCxn id="2638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8" name="Google Shape;2648;gd7fbe6b4e7_0_7846"/>
            <p:cNvCxnSpPr>
              <a:stCxn id="2607" idx="7"/>
              <a:endCxn id="2649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0" name="Google Shape;2650;gd7fbe6b4e7_0_7846"/>
            <p:cNvCxnSpPr>
              <a:stCxn id="2607" idx="6"/>
              <a:endCxn id="2651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2" name="Google Shape;2652;gd7fbe6b4e7_0_7846"/>
            <p:cNvCxnSpPr>
              <a:stCxn id="2651" idx="7"/>
              <a:endCxn id="2649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3" name="Google Shape;2653;gd7fbe6b4e7_0_7846"/>
            <p:cNvCxnSpPr>
              <a:stCxn id="2566" idx="1"/>
              <a:endCxn id="2638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4" name="Google Shape;2654;gd7fbe6b4e7_0_7846"/>
            <p:cNvCxnSpPr>
              <a:endCxn id="2634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5" name="Google Shape;2655;gd7fbe6b4e7_0_7846"/>
            <p:cNvCxnSpPr>
              <a:stCxn id="2643" idx="2"/>
              <a:endCxn id="2634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6" name="Google Shape;2656;gd7fbe6b4e7_0_7846"/>
            <p:cNvCxnSpPr>
              <a:stCxn id="2657" idx="0"/>
              <a:endCxn id="2634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8" name="Google Shape;2658;gd7fbe6b4e7_0_7846"/>
            <p:cNvCxnSpPr>
              <a:endCxn id="2634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9" name="Google Shape;2659;gd7fbe6b4e7_0_7846"/>
            <p:cNvCxnSpPr>
              <a:stCxn id="2657" idx="2"/>
              <a:endCxn id="2643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0" name="Google Shape;2660;gd7fbe6b4e7_0_7846"/>
            <p:cNvCxnSpPr>
              <a:stCxn id="2645" idx="2"/>
              <a:endCxn id="2643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1" name="Google Shape;2661;gd7fbe6b4e7_0_7846"/>
            <p:cNvCxnSpPr>
              <a:stCxn id="2645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2" name="Google Shape;2662;gd7fbe6b4e7_0_7846"/>
            <p:cNvCxnSpPr>
              <a:stCxn id="2663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4" name="Google Shape;2664;gd7fbe6b4e7_0_7846"/>
            <p:cNvCxnSpPr>
              <a:stCxn id="2663" idx="2"/>
              <a:endCxn id="2645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5" name="Google Shape;2665;gd7fbe6b4e7_0_7846"/>
            <p:cNvCxnSpPr>
              <a:stCxn id="2651" idx="4"/>
              <a:endCxn id="2663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6" name="Google Shape;2666;gd7fbe6b4e7_0_7846"/>
            <p:cNvCxnSpPr>
              <a:stCxn id="2667" idx="3"/>
              <a:endCxn id="2663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8" name="Google Shape;2668;gd7fbe6b4e7_0_7846"/>
            <p:cNvCxnSpPr>
              <a:stCxn id="2667" idx="2"/>
              <a:endCxn id="2651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9" name="Google Shape;2669;gd7fbe6b4e7_0_7846"/>
            <p:cNvCxnSpPr>
              <a:stCxn id="2667" idx="1"/>
              <a:endCxn id="2649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0" name="Google Shape;2670;gd7fbe6b4e7_0_7846"/>
            <p:cNvCxnSpPr>
              <a:stCxn id="2671" idx="1"/>
              <a:endCxn id="2649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2" name="Google Shape;2672;gd7fbe6b4e7_0_7846"/>
            <p:cNvCxnSpPr>
              <a:stCxn id="2671" idx="0"/>
              <a:endCxn id="2673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4" name="Google Shape;2674;gd7fbe6b4e7_0_7846"/>
            <p:cNvCxnSpPr>
              <a:stCxn id="2675" idx="0"/>
              <a:endCxn id="2676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7" name="Google Shape;2677;gd7fbe6b4e7_0_7846"/>
            <p:cNvCxnSpPr>
              <a:stCxn id="2678" idx="7"/>
              <a:endCxn id="2676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9" name="Google Shape;2679;gd7fbe6b4e7_0_7846"/>
            <p:cNvCxnSpPr>
              <a:endCxn id="2675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0" name="Google Shape;2680;gd7fbe6b4e7_0_7846"/>
            <p:cNvCxnSpPr>
              <a:stCxn id="2681" idx="5"/>
              <a:endCxn id="2682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3" name="Google Shape;2683;gd7fbe6b4e7_0_7846"/>
            <p:cNvCxnSpPr>
              <a:endCxn id="2682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4" name="Google Shape;2684;gd7fbe6b4e7_0_7846"/>
            <p:cNvCxnSpPr>
              <a:stCxn id="2682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5" name="Google Shape;2685;gd7fbe6b4e7_0_7846"/>
            <p:cNvCxnSpPr>
              <a:stCxn id="2682" idx="3"/>
              <a:endCxn id="2686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7" name="Google Shape;2687;gd7fbe6b4e7_0_7846"/>
            <p:cNvCxnSpPr>
              <a:stCxn id="2682" idx="1"/>
              <a:endCxn id="2671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8" name="Google Shape;2688;gd7fbe6b4e7_0_7846"/>
            <p:cNvCxnSpPr>
              <a:stCxn id="2675" idx="2"/>
              <a:endCxn id="2671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9" name="Google Shape;2689;gd7fbe6b4e7_0_7846"/>
            <p:cNvCxnSpPr>
              <a:stCxn id="2676" idx="3"/>
              <a:endCxn id="2671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0" name="Google Shape;2690;gd7fbe6b4e7_0_7846"/>
            <p:cNvCxnSpPr>
              <a:stCxn id="2676" idx="2"/>
              <a:endCxn id="2673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1" name="Google Shape;2691;gd7fbe6b4e7_0_7846"/>
            <p:cNvCxnSpPr>
              <a:stCxn id="2673" idx="1"/>
              <a:endCxn id="2649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2" name="Google Shape;2692;gd7fbe6b4e7_0_7846"/>
            <p:cNvCxnSpPr>
              <a:stCxn id="2671" idx="2"/>
              <a:endCxn id="2667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3" name="Google Shape;2693;gd7fbe6b4e7_0_7846"/>
            <p:cNvCxnSpPr>
              <a:stCxn id="2686" idx="1"/>
              <a:endCxn id="2667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4" name="Google Shape;2694;gd7fbe6b4e7_0_7846"/>
            <p:cNvCxnSpPr>
              <a:stCxn id="2686" idx="3"/>
              <a:endCxn id="2695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6" name="Google Shape;2696;gd7fbe6b4e7_0_7846"/>
            <p:cNvCxnSpPr>
              <a:stCxn id="2667" idx="4"/>
              <a:endCxn id="2695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7" name="Google Shape;2697;gd7fbe6b4e7_0_7846"/>
            <p:cNvCxnSpPr>
              <a:stCxn id="2663" idx="5"/>
              <a:endCxn id="2695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8" name="Google Shape;2698;gd7fbe6b4e7_0_7846"/>
            <p:cNvCxnSpPr>
              <a:stCxn id="2686" idx="7"/>
              <a:endCxn id="2671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9" name="Google Shape;2699;gd7fbe6b4e7_0_7846"/>
            <p:cNvCxnSpPr>
              <a:stCxn id="2645" idx="7"/>
              <a:endCxn id="2651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0" name="Google Shape;2700;gd7fbe6b4e7_0_7846"/>
            <p:cNvCxnSpPr>
              <a:endCxn id="2686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1" name="Google Shape;2701;gd7fbe6b4e7_0_7846"/>
            <p:cNvCxnSpPr>
              <a:stCxn id="2682" idx="7"/>
              <a:endCxn id="2675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34" name="Google Shape;2634;gd7fbe6b4e7_0_7846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gd7fbe6b4e7_0_7846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gd7fbe6b4e7_0_7846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gd7fbe6b4e7_0_7846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gd7fbe6b4e7_0_7846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gd7fbe6b4e7_0_7846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gd7fbe6b4e7_0_7846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gd7fbe6b4e7_0_7846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gd7fbe6b4e7_0_7846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gd7fbe6b4e7_0_7846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gd7fbe6b4e7_0_7846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gd7fbe6b4e7_0_7846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gd7fbe6b4e7_0_7846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gd7fbe6b4e7_0_7846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gd7fbe6b4e7_0_7846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gd7fbe6b4e7_0_7846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gd7fbe6b4e7_0_7846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gd7fbe6b4e7_0_7846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2" name="Google Shape;2702;gd7fbe6b4e7_0_7846"/>
            <p:cNvCxnSpPr>
              <a:stCxn id="2657" idx="1"/>
              <a:endCxn id="2645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3" name="Google Shape;2703;gd7fbe6b4e7_0_7846"/>
            <p:cNvCxnSpPr>
              <a:stCxn id="2704" idx="6"/>
              <a:endCxn id="2676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5" name="Google Shape;2705;gd7fbe6b4e7_0_7846"/>
            <p:cNvCxnSpPr>
              <a:stCxn id="2706" idx="4"/>
              <a:endCxn id="2678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7" name="Google Shape;2707;gd7fbe6b4e7_0_7846"/>
            <p:cNvCxnSpPr>
              <a:stCxn id="2678" idx="4"/>
              <a:endCxn id="2681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8" name="Google Shape;2708;gd7fbe6b4e7_0_7846"/>
            <p:cNvCxnSpPr>
              <a:stCxn id="2709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0" name="Google Shape;2710;gd7fbe6b4e7_0_7846"/>
            <p:cNvCxnSpPr>
              <a:stCxn id="2709" idx="0"/>
              <a:endCxn id="2681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1" name="Google Shape;2711;gd7fbe6b4e7_0_7846"/>
            <p:cNvCxnSpPr>
              <a:stCxn id="2712" idx="1"/>
              <a:endCxn id="2706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3" name="Google Shape;2713;gd7fbe6b4e7_0_7846"/>
            <p:cNvCxnSpPr>
              <a:stCxn id="2681" idx="2"/>
              <a:endCxn id="2712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4" name="Google Shape;2714;gd7fbe6b4e7_0_7846"/>
            <p:cNvCxnSpPr>
              <a:stCxn id="2709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5" name="Google Shape;2715;gd7fbe6b4e7_0_7846"/>
            <p:cNvCxnSpPr>
              <a:stCxn id="2676" idx="1"/>
              <a:endCxn id="2538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6" name="Google Shape;2716;gd7fbe6b4e7_0_7846"/>
            <p:cNvCxnSpPr>
              <a:stCxn id="2717" idx="6"/>
              <a:endCxn id="2718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9" name="Google Shape;2719;gd7fbe6b4e7_0_7846"/>
            <p:cNvCxnSpPr>
              <a:stCxn id="2706" idx="7"/>
              <a:endCxn id="2717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0" name="Google Shape;2720;gd7fbe6b4e7_0_7846"/>
            <p:cNvCxnSpPr>
              <a:stCxn id="2706" idx="5"/>
              <a:endCxn id="2704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1" name="Google Shape;2721;gd7fbe6b4e7_0_7846"/>
            <p:cNvCxnSpPr>
              <a:stCxn id="2718" idx="3"/>
              <a:endCxn id="2704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2" name="Google Shape;2722;gd7fbe6b4e7_0_7846"/>
            <p:cNvCxnSpPr>
              <a:stCxn id="2704" idx="4"/>
              <a:endCxn id="2678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3" name="Google Shape;2723;gd7fbe6b4e7_0_7846"/>
            <p:cNvCxnSpPr>
              <a:stCxn id="2682" idx="2"/>
              <a:endCxn id="2709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4" name="Google Shape;2724;gd7fbe6b4e7_0_7846"/>
            <p:cNvCxnSpPr>
              <a:endCxn id="2709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06" name="Google Shape;2706;gd7fbe6b4e7_0_7846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gd7fbe6b4e7_0_7846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gd7fbe6b4e7_0_7846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gd7fbe6b4e7_0_7846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gd7fbe6b4e7_0_7846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gd7fbe6b4e7_0_7846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gd7fbe6b4e7_0_7846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25" name="Google Shape;2725;gd7fbe6b4e7_0_7846"/>
            <p:cNvCxnSpPr>
              <a:stCxn id="2678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6" name="Google Shape;2726;gd7fbe6b4e7_0_7846"/>
            <p:cNvCxnSpPr>
              <a:stCxn id="2717" idx="4"/>
              <a:endCxn id="2704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50" name="Google Shape;2550;gd7fbe6b4e7_0_7846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27" name="Google Shape;2727;gd7fbe6b4e7_0_7846"/>
            <p:cNvCxnSpPr>
              <a:stCxn id="2550" idx="3"/>
              <a:endCxn id="2673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8" name="Google Shape;2728;gd7fbe6b4e7_0_7846"/>
            <p:cNvCxnSpPr>
              <a:stCxn id="2550" idx="2"/>
              <a:endCxn id="2538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9" name="Google Shape;2729;gd7fbe6b4e7_0_7846"/>
            <p:cNvCxnSpPr>
              <a:stCxn id="2717" idx="7"/>
              <a:endCxn id="2537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0" name="Google Shape;2730;gd7fbe6b4e7_0_7846"/>
            <p:cNvCxnSpPr>
              <a:endCxn id="2717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12" name="Google Shape;2712;gd7fbe6b4e7_0_7846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31" name="Google Shape;2731;gd7fbe6b4e7_0_7846"/>
            <p:cNvCxnSpPr>
              <a:stCxn id="2681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2" name="Google Shape;2732;gd7fbe6b4e7_0_7846"/>
            <p:cNvCxnSpPr>
              <a:stCxn id="2718" idx="6"/>
              <a:endCxn id="2538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3" name="Google Shape;2733;gd7fbe6b4e7_0_7846"/>
            <p:cNvCxnSpPr>
              <a:stCxn id="2718" idx="5"/>
              <a:endCxn id="2676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4" name="Google Shape;2734;gd7fbe6b4e7_0_7846"/>
            <p:cNvCxnSpPr>
              <a:stCxn id="2537" idx="0"/>
              <a:endCxn id="2718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5" name="Google Shape;2735;gd7fbe6b4e7_0_7846"/>
            <p:cNvCxnSpPr>
              <a:stCxn id="2678" idx="5"/>
              <a:endCxn id="2675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6" name="Google Shape;2736;gd7fbe6b4e7_0_7846"/>
            <p:cNvCxnSpPr>
              <a:stCxn id="2673" idx="7"/>
              <a:endCxn id="2538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7" name="Google Shape;2737;gd7fbe6b4e7_0_7846"/>
            <p:cNvCxnSpPr>
              <a:stCxn id="2546" idx="7"/>
              <a:endCxn id="2550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8" name="Google Shape;2738;gd7fbe6b4e7_0_7846"/>
            <p:cNvCxnSpPr>
              <a:stCxn id="2649" idx="7"/>
              <a:endCxn id="2551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9" name="Google Shape;2739;gd7fbe6b4e7_0_7846"/>
            <p:cNvCxnSpPr>
              <a:stCxn id="2649" idx="6"/>
              <a:endCxn id="2550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0" name="Google Shape;2740;gd7fbe6b4e7_0_7846"/>
            <p:cNvCxnSpPr>
              <a:stCxn id="2563" idx="0"/>
              <a:endCxn id="2649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1" name="Google Shape;2741;gd7fbe6b4e7_0_7846"/>
            <p:cNvCxnSpPr>
              <a:stCxn id="2566" idx="0"/>
              <a:endCxn id="2614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2" name="Google Shape;2742;gd7fbe6b4e7_0_7846"/>
            <p:cNvCxnSpPr>
              <a:stCxn id="2570" idx="0"/>
              <a:endCxn id="2614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3" name="Google Shape;2743;gd7fbe6b4e7_0_7846"/>
            <p:cNvCxnSpPr>
              <a:stCxn id="2568" idx="0"/>
              <a:endCxn id="2566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4" name="Google Shape;2744;gd7fbe6b4e7_0_7846"/>
            <p:cNvCxnSpPr>
              <a:stCxn id="2649" idx="1"/>
              <a:endCxn id="2608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5" name="Google Shape;2745;gd7fbe6b4e7_0_7846"/>
            <p:cNvCxnSpPr>
              <a:stCxn id="2563" idx="0"/>
              <a:endCxn id="2608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6" name="Google Shape;2746;gd7fbe6b4e7_0_7846"/>
            <p:cNvCxnSpPr>
              <a:stCxn id="2608" idx="7"/>
              <a:endCxn id="2566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14" name="Google Shape;2614;gd7fbe6b4e7_0_7846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gd7fbe6b4e7_0_7846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gd7fbe6b4e7_0_7846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7" name="Google Shape;2747;gd7fbe6b4e7_0_7846"/>
            <p:cNvCxnSpPr>
              <a:stCxn id="2605" idx="0"/>
              <a:endCxn id="2614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8" name="Google Shape;2748;gd7fbe6b4e7_0_7846"/>
            <p:cNvCxnSpPr>
              <a:endCxn id="2605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49" name="Google Shape;2749;gd7fbe6b4e7_0_7846"/>
          <p:cNvSpPr/>
          <p:nvPr/>
        </p:nvSpPr>
        <p:spPr>
          <a:xfrm rot="10800000" flipH="1">
            <a:off x="0" y="-5764"/>
            <a:ext cx="12192000" cy="407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0" name="Google Shape;2750;gd7fbe6b4e7_0_7846"/>
          <p:cNvGrpSpPr/>
          <p:nvPr/>
        </p:nvGrpSpPr>
        <p:grpSpPr>
          <a:xfrm>
            <a:off x="4917104" y="1975359"/>
            <a:ext cx="2357785" cy="4145238"/>
            <a:chOff x="445712" y="1449040"/>
            <a:chExt cx="2112900" cy="3924300"/>
          </a:xfrm>
        </p:grpSpPr>
        <p:sp>
          <p:nvSpPr>
            <p:cNvPr id="2751" name="Google Shape;2751;gd7fbe6b4e7_0_7846"/>
            <p:cNvSpPr/>
            <p:nvPr/>
          </p:nvSpPr>
          <p:spPr>
            <a:xfrm>
              <a:off x="445712" y="1449040"/>
              <a:ext cx="2112900" cy="39243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gd7fbe6b4e7_0_7846"/>
            <p:cNvSpPr/>
            <p:nvPr/>
          </p:nvSpPr>
          <p:spPr>
            <a:xfrm>
              <a:off x="1379920" y="1650572"/>
              <a:ext cx="216000" cy="3450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3" name="Google Shape;2753;gd7fbe6b4e7_0_7846"/>
            <p:cNvGrpSpPr/>
            <p:nvPr/>
          </p:nvGrpSpPr>
          <p:grpSpPr>
            <a:xfrm>
              <a:off x="1407683" y="5045752"/>
              <a:ext cx="211974" cy="211974"/>
              <a:chOff x="1549420" y="5712364"/>
              <a:chExt cx="312600" cy="312600"/>
            </a:xfrm>
          </p:grpSpPr>
          <p:sp>
            <p:nvSpPr>
              <p:cNvPr id="2754" name="Google Shape;2754;gd7fbe6b4e7_0_7846"/>
              <p:cNvSpPr/>
              <p:nvPr/>
            </p:nvSpPr>
            <p:spPr>
              <a:xfrm>
                <a:off x="1549420" y="5712364"/>
                <a:ext cx="312600" cy="312600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25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gd7fbe6b4e7_0_7846"/>
              <p:cNvSpPr/>
              <p:nvPr/>
            </p:nvSpPr>
            <p:spPr>
              <a:xfrm>
                <a:off x="1634225" y="5796647"/>
                <a:ext cx="143100" cy="144000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56" name="Google Shape;2756;gd7fbe6b4e7_0_7846"/>
          <p:cNvSpPr>
            <a:spLocks noGrp="1"/>
          </p:cNvSpPr>
          <p:nvPr>
            <p:ph type="pic" idx="2"/>
          </p:nvPr>
        </p:nvSpPr>
        <p:spPr>
          <a:xfrm>
            <a:off x="5083388" y="2321178"/>
            <a:ext cx="2025300" cy="33213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7" name="Google Shape;2757;gd7fbe6b4e7_0_784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0" name="Google Shape;2760;gd7fbe6b4e7_0_8071"/>
          <p:cNvGrpSpPr/>
          <p:nvPr/>
        </p:nvGrpSpPr>
        <p:grpSpPr>
          <a:xfrm>
            <a:off x="637618" y="3059031"/>
            <a:ext cx="4155865" cy="3268658"/>
            <a:chOff x="2444748" y="555045"/>
            <a:chExt cx="7282048" cy="5727454"/>
          </a:xfrm>
        </p:grpSpPr>
        <p:sp>
          <p:nvSpPr>
            <p:cNvPr id="2761" name="Google Shape;2761;gd7fbe6b4e7_0_8071"/>
            <p:cNvSpPr/>
            <p:nvPr/>
          </p:nvSpPr>
          <p:spPr>
            <a:xfrm>
              <a:off x="4964693" y="5443837"/>
              <a:ext cx="2168250" cy="818207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d7fbe6b4e7_0_8071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d7fbe6b4e7_0_8071"/>
            <p:cNvSpPr/>
            <p:nvPr/>
          </p:nvSpPr>
          <p:spPr>
            <a:xfrm>
              <a:off x="8706599" y="5435655"/>
              <a:ext cx="490924" cy="81820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d7fbe6b4e7_0_8071"/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d7fbe6b4e7_0_8071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d7fbe6b4e7_0_8071"/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d7fbe6b4e7_0_8071"/>
            <p:cNvSpPr/>
            <p:nvPr/>
          </p:nvSpPr>
          <p:spPr>
            <a:xfrm>
              <a:off x="2747714" y="910966"/>
              <a:ext cx="6668903" cy="3763755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gd7fbe6b4e7_0_8071"/>
            <p:cNvSpPr/>
            <p:nvPr/>
          </p:nvSpPr>
          <p:spPr>
            <a:xfrm>
              <a:off x="5654591" y="939518"/>
              <a:ext cx="3767723" cy="3732623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9" name="Google Shape;2769;gd7fbe6b4e7_0_8071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88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0" name="Google Shape;2770;gd7fbe6b4e7_0_8071"/>
          <p:cNvSpPr>
            <a:spLocks noGrp="1"/>
          </p:cNvSpPr>
          <p:nvPr>
            <p:ph type="pic" idx="3"/>
          </p:nvPr>
        </p:nvSpPr>
        <p:spPr>
          <a:xfrm>
            <a:off x="767538" y="3202164"/>
            <a:ext cx="3917700" cy="225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2" name="Google Shape;2772;gd7fbe6b4e7_0_8083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2773" name="Google Shape;2773;gd7fbe6b4e7_0_8083"/>
            <p:cNvCxnSpPr>
              <a:stCxn id="2774" idx="7"/>
              <a:endCxn id="2775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6" name="Google Shape;2776;gd7fbe6b4e7_0_8083"/>
            <p:cNvCxnSpPr>
              <a:stCxn id="2775" idx="4"/>
              <a:endCxn id="2777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8" name="Google Shape;2778;gd7fbe6b4e7_0_8083"/>
            <p:cNvCxnSpPr>
              <a:stCxn id="2779" idx="2"/>
              <a:endCxn id="2780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1" name="Google Shape;2781;gd7fbe6b4e7_0_8083"/>
            <p:cNvCxnSpPr>
              <a:stCxn id="2777" idx="5"/>
              <a:endCxn id="2779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2" name="Google Shape;2782;gd7fbe6b4e7_0_8083"/>
            <p:cNvCxnSpPr>
              <a:stCxn id="2775" idx="5"/>
              <a:endCxn id="2783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4" name="Google Shape;2784;gd7fbe6b4e7_0_8083"/>
            <p:cNvCxnSpPr>
              <a:stCxn id="2779" idx="0"/>
              <a:endCxn id="2783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5" name="Google Shape;2785;gd7fbe6b4e7_0_8083"/>
            <p:cNvCxnSpPr>
              <a:stCxn id="2777" idx="3"/>
              <a:endCxn id="2780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6" name="Google Shape;2786;gd7fbe6b4e7_0_8083"/>
            <p:cNvCxnSpPr>
              <a:stCxn id="2787" idx="7"/>
              <a:endCxn id="2788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9" name="Google Shape;2789;gd7fbe6b4e7_0_8083"/>
            <p:cNvCxnSpPr>
              <a:stCxn id="2779" idx="7"/>
              <a:endCxn id="2788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0" name="Google Shape;2790;gd7fbe6b4e7_0_8083"/>
            <p:cNvCxnSpPr>
              <a:stCxn id="2791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2" name="Google Shape;2792;gd7fbe6b4e7_0_8083"/>
            <p:cNvCxnSpPr>
              <a:stCxn id="2777" idx="6"/>
              <a:endCxn id="2783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3" name="Google Shape;2793;gd7fbe6b4e7_0_8083"/>
            <p:cNvCxnSpPr>
              <a:stCxn id="2791" idx="0"/>
              <a:endCxn id="2780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4" name="Google Shape;2794;gd7fbe6b4e7_0_8083"/>
            <p:cNvCxnSpPr>
              <a:stCxn id="2783" idx="6"/>
              <a:endCxn id="2788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5" name="Google Shape;2795;gd7fbe6b4e7_0_8083"/>
            <p:cNvCxnSpPr>
              <a:stCxn id="2796" idx="0"/>
              <a:endCxn id="2788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7" name="Google Shape;2797;gd7fbe6b4e7_0_8083"/>
            <p:cNvCxnSpPr>
              <a:stCxn id="2798" idx="1"/>
              <a:endCxn id="2788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9" name="Google Shape;2799;gd7fbe6b4e7_0_8083"/>
            <p:cNvCxnSpPr>
              <a:stCxn id="2798" idx="0"/>
              <a:endCxn id="2800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1" name="Google Shape;2801;gd7fbe6b4e7_0_8083"/>
            <p:cNvCxnSpPr>
              <a:stCxn id="2800" idx="2"/>
              <a:endCxn id="2788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2" name="Google Shape;2802;gd7fbe6b4e7_0_8083"/>
            <p:cNvCxnSpPr>
              <a:stCxn id="2800" idx="7"/>
              <a:endCxn id="2803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4" name="Google Shape;2804;gd7fbe6b4e7_0_8083"/>
            <p:cNvCxnSpPr>
              <a:stCxn id="2800" idx="6"/>
              <a:endCxn id="2805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6" name="Google Shape;2806;gd7fbe6b4e7_0_8083"/>
            <p:cNvCxnSpPr>
              <a:stCxn id="2805" idx="7"/>
              <a:endCxn id="2807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8" name="Google Shape;2808;gd7fbe6b4e7_0_8083"/>
            <p:cNvCxnSpPr>
              <a:stCxn id="2809" idx="0"/>
              <a:endCxn id="2775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0" name="Google Shape;2810;gd7fbe6b4e7_0_8083"/>
            <p:cNvCxnSpPr>
              <a:stCxn id="2780" idx="2"/>
              <a:endCxn id="2809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1" name="Google Shape;2811;gd7fbe6b4e7_0_8083"/>
            <p:cNvCxnSpPr>
              <a:stCxn id="2791" idx="1"/>
              <a:endCxn id="2809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2" name="Google Shape;2812;gd7fbe6b4e7_0_8083"/>
            <p:cNvCxnSpPr>
              <a:stCxn id="2813" idx="7"/>
              <a:endCxn id="2809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4" name="Google Shape;2814;gd7fbe6b4e7_0_8083"/>
            <p:cNvCxnSpPr>
              <a:stCxn id="2774" idx="6"/>
              <a:endCxn id="2809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5" name="Google Shape;2815;gd7fbe6b4e7_0_8083"/>
            <p:cNvCxnSpPr>
              <a:stCxn id="2816" idx="7"/>
              <a:endCxn id="2774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7" name="Google Shape;2817;gd7fbe6b4e7_0_8083"/>
            <p:cNvCxnSpPr>
              <a:stCxn id="2816" idx="6"/>
              <a:endCxn id="2813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8" name="Google Shape;2818;gd7fbe6b4e7_0_8083"/>
            <p:cNvCxnSpPr>
              <a:stCxn id="2816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9" name="Google Shape;2819;gd7fbe6b4e7_0_8083"/>
            <p:cNvCxnSpPr>
              <a:stCxn id="2813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0" name="Google Shape;2820;gd7fbe6b4e7_0_8083"/>
            <p:cNvCxnSpPr>
              <a:stCxn id="2813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1" name="Google Shape;2821;gd7fbe6b4e7_0_8083"/>
            <p:cNvCxnSpPr>
              <a:stCxn id="2791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2" name="Google Shape;2822;gd7fbe6b4e7_0_8083"/>
            <p:cNvCxnSpPr>
              <a:stCxn id="2813" idx="6"/>
              <a:endCxn id="2791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3" name="Google Shape;2823;gd7fbe6b4e7_0_8083"/>
            <p:cNvCxnSpPr>
              <a:stCxn id="2791" idx="6"/>
              <a:endCxn id="2779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4" name="Google Shape;2824;gd7fbe6b4e7_0_8083"/>
            <p:cNvCxnSpPr>
              <a:stCxn id="2796" idx="2"/>
              <a:endCxn id="2779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5" name="Google Shape;2825;gd7fbe6b4e7_0_8083"/>
            <p:cNvCxnSpPr>
              <a:stCxn id="2826" idx="0"/>
              <a:endCxn id="2779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7" name="Google Shape;2827;gd7fbe6b4e7_0_8083"/>
            <p:cNvCxnSpPr>
              <a:endCxn id="2779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8" name="Google Shape;2828;gd7fbe6b4e7_0_8083"/>
            <p:cNvCxnSpPr>
              <a:stCxn id="2826" idx="2"/>
              <a:endCxn id="2796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9" name="Google Shape;2829;gd7fbe6b4e7_0_8083"/>
            <p:cNvCxnSpPr>
              <a:stCxn id="2798" idx="2"/>
              <a:endCxn id="2796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0" name="Google Shape;2830;gd7fbe6b4e7_0_8083"/>
            <p:cNvCxnSpPr>
              <a:stCxn id="2798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1" name="Google Shape;2831;gd7fbe6b4e7_0_8083"/>
            <p:cNvCxnSpPr>
              <a:stCxn id="2832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3" name="Google Shape;2833;gd7fbe6b4e7_0_8083"/>
            <p:cNvCxnSpPr>
              <a:stCxn id="2832" idx="2"/>
              <a:endCxn id="2798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4" name="Google Shape;2834;gd7fbe6b4e7_0_8083"/>
            <p:cNvCxnSpPr>
              <a:stCxn id="2805" idx="4"/>
              <a:endCxn id="2832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5" name="Google Shape;2835;gd7fbe6b4e7_0_8083"/>
            <p:cNvCxnSpPr>
              <a:stCxn id="2836" idx="3"/>
              <a:endCxn id="2832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7" name="Google Shape;2837;gd7fbe6b4e7_0_8083"/>
            <p:cNvCxnSpPr>
              <a:stCxn id="2836" idx="2"/>
              <a:endCxn id="2805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8" name="Google Shape;2838;gd7fbe6b4e7_0_8083"/>
            <p:cNvCxnSpPr>
              <a:stCxn id="2836" idx="1"/>
              <a:endCxn id="2807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9" name="Google Shape;2839;gd7fbe6b4e7_0_8083"/>
            <p:cNvCxnSpPr>
              <a:stCxn id="2840" idx="1"/>
              <a:endCxn id="2807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1" name="Google Shape;2841;gd7fbe6b4e7_0_8083"/>
            <p:cNvCxnSpPr>
              <a:stCxn id="2840" idx="0"/>
              <a:endCxn id="2842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3" name="Google Shape;2843;gd7fbe6b4e7_0_8083"/>
            <p:cNvCxnSpPr>
              <a:stCxn id="2844" idx="7"/>
              <a:endCxn id="2845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6" name="Google Shape;2846;gd7fbe6b4e7_0_8083"/>
            <p:cNvCxnSpPr>
              <a:endCxn id="2847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8" name="Google Shape;2848;gd7fbe6b4e7_0_8083"/>
            <p:cNvCxnSpPr>
              <a:stCxn id="2844" idx="0"/>
              <a:endCxn id="2803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9" name="Google Shape;2849;gd7fbe6b4e7_0_8083"/>
            <p:cNvCxnSpPr>
              <a:stCxn id="2850" idx="0"/>
              <a:endCxn id="2851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2" name="Google Shape;2852;gd7fbe6b4e7_0_8083"/>
            <p:cNvCxnSpPr>
              <a:stCxn id="2850" idx="1"/>
              <a:endCxn id="2842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3" name="Google Shape;2853;gd7fbe6b4e7_0_8083"/>
            <p:cNvCxnSpPr>
              <a:stCxn id="2842" idx="2"/>
              <a:endCxn id="2807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4" name="Google Shape;2854;gd7fbe6b4e7_0_8083"/>
            <p:cNvCxnSpPr>
              <a:stCxn id="2840" idx="2"/>
              <a:endCxn id="2836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5" name="Google Shape;2855;gd7fbe6b4e7_0_8083"/>
            <p:cNvCxnSpPr>
              <a:stCxn id="2847" idx="1"/>
              <a:endCxn id="2836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6" name="Google Shape;2856;gd7fbe6b4e7_0_8083"/>
            <p:cNvCxnSpPr>
              <a:stCxn id="2847" idx="3"/>
              <a:endCxn id="2857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8" name="Google Shape;2858;gd7fbe6b4e7_0_8083"/>
            <p:cNvCxnSpPr>
              <a:stCxn id="2836" idx="4"/>
              <a:endCxn id="2857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9" name="Google Shape;2859;gd7fbe6b4e7_0_8083"/>
            <p:cNvCxnSpPr>
              <a:stCxn id="2832" idx="5"/>
              <a:endCxn id="2857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0" name="Google Shape;2860;gd7fbe6b4e7_0_8083"/>
            <p:cNvCxnSpPr>
              <a:stCxn id="2847" idx="7"/>
              <a:endCxn id="2840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1" name="Google Shape;2861;gd7fbe6b4e7_0_8083"/>
            <p:cNvCxnSpPr>
              <a:stCxn id="2798" idx="7"/>
              <a:endCxn id="2805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2" name="Google Shape;2862;gd7fbe6b4e7_0_8083"/>
            <p:cNvCxnSpPr>
              <a:endCxn id="2847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75" name="Google Shape;2775;gd7fbe6b4e7_0_8083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gd7fbe6b4e7_0_8083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gd7fbe6b4e7_0_8083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gd7fbe6b4e7_0_8083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d7fbe6b4e7_0_8083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gd7fbe6b4e7_0_8083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d7fbe6b4e7_0_8083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d7fbe6b4e7_0_8083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gd7fbe6b4e7_0_8083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d7fbe6b4e7_0_8083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gd7fbe6b4e7_0_8083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d7fbe6b4e7_0_8083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gd7fbe6b4e7_0_8083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gd7fbe6b4e7_0_8083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gd7fbe6b4e7_0_8083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gd7fbe6b4e7_0_8083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gd7fbe6b4e7_0_8083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d7fbe6b4e7_0_8083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d7fbe6b4e7_0_8083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gd7fbe6b4e7_0_8083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63" name="Google Shape;2863;gd7fbe6b4e7_0_8083"/>
            <p:cNvCxnSpPr>
              <a:stCxn id="2777" idx="2"/>
              <a:endCxn id="2809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4" name="Google Shape;2864;gd7fbe6b4e7_0_8083"/>
            <p:cNvCxnSpPr>
              <a:stCxn id="2774" idx="4"/>
              <a:endCxn id="2813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16" name="Google Shape;2816;gd7fbe6b4e7_0_8083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65" name="Google Shape;2865;gd7fbe6b4e7_0_8083"/>
            <p:cNvCxnSpPr>
              <a:stCxn id="2816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6" name="Google Shape;2866;gd7fbe6b4e7_0_8083"/>
            <p:cNvCxnSpPr>
              <a:stCxn id="2816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7" name="Google Shape;2867;gd7fbe6b4e7_0_8083"/>
            <p:cNvCxnSpPr>
              <a:stCxn id="2816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8" name="Google Shape;2868;gd7fbe6b4e7_0_8083"/>
            <p:cNvCxnSpPr>
              <a:endCxn id="2774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26" name="Google Shape;2826;gd7fbe6b4e7_0_8083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d7fbe6b4e7_0_8083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69" name="Google Shape;2869;gd7fbe6b4e7_0_8083"/>
            <p:cNvCxnSpPr>
              <a:stCxn id="2826" idx="1"/>
              <a:endCxn id="2798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0" name="Google Shape;2870;gd7fbe6b4e7_0_8083"/>
            <p:cNvCxnSpPr>
              <a:endCxn id="2871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2" name="Google Shape;2872;gd7fbe6b4e7_0_8083"/>
            <p:cNvCxnSpPr>
              <a:endCxn id="2850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3" name="Google Shape;2873;gd7fbe6b4e7_0_8083"/>
            <p:cNvCxnSpPr>
              <a:stCxn id="2871" idx="0"/>
              <a:endCxn id="2850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4" name="Google Shape;2874;gd7fbe6b4e7_0_8083"/>
            <p:cNvCxnSpPr>
              <a:stCxn id="2851" idx="2"/>
              <a:endCxn id="2875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6" name="Google Shape;2876;gd7fbe6b4e7_0_8083"/>
            <p:cNvCxnSpPr>
              <a:stCxn id="2871" idx="7"/>
              <a:endCxn id="2875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7" name="Google Shape;2877;gd7fbe6b4e7_0_8083"/>
            <p:cNvCxnSpPr>
              <a:endCxn id="2850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8" name="Google Shape;2878;gd7fbe6b4e7_0_8083"/>
            <p:cNvCxnSpPr>
              <a:stCxn id="2850" idx="6"/>
              <a:endCxn id="2875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9" name="Google Shape;2879;gd7fbe6b4e7_0_8083"/>
            <p:cNvCxnSpPr>
              <a:stCxn id="2880" idx="0"/>
              <a:endCxn id="2875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1" name="Google Shape;2881;gd7fbe6b4e7_0_8083"/>
            <p:cNvCxnSpPr>
              <a:stCxn id="2882" idx="1"/>
              <a:endCxn id="2875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3" name="Google Shape;2883;gd7fbe6b4e7_0_8083"/>
            <p:cNvCxnSpPr>
              <a:stCxn id="2882" idx="0"/>
              <a:endCxn id="2844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4" name="Google Shape;2884;gd7fbe6b4e7_0_8083"/>
            <p:cNvCxnSpPr>
              <a:stCxn id="2844" idx="2"/>
              <a:endCxn id="2875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5" name="Google Shape;2885;gd7fbe6b4e7_0_8083"/>
            <p:cNvCxnSpPr>
              <a:stCxn id="2844" idx="7"/>
              <a:endCxn id="2886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7" name="Google Shape;2887;gd7fbe6b4e7_0_8083"/>
            <p:cNvCxnSpPr>
              <a:stCxn id="2844" idx="6"/>
              <a:endCxn id="2888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9" name="Google Shape;2889;gd7fbe6b4e7_0_8083"/>
            <p:cNvCxnSpPr>
              <a:stCxn id="2888" idx="7"/>
              <a:endCxn id="2886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0" name="Google Shape;2890;gd7fbe6b4e7_0_8083"/>
            <p:cNvCxnSpPr>
              <a:stCxn id="2803" idx="1"/>
              <a:endCxn id="2875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1" name="Google Shape;2891;gd7fbe6b4e7_0_8083"/>
            <p:cNvCxnSpPr>
              <a:endCxn id="2871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2" name="Google Shape;2892;gd7fbe6b4e7_0_8083"/>
            <p:cNvCxnSpPr>
              <a:stCxn id="2880" idx="2"/>
              <a:endCxn id="2871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3" name="Google Shape;2893;gd7fbe6b4e7_0_8083"/>
            <p:cNvCxnSpPr>
              <a:stCxn id="2894" idx="0"/>
              <a:endCxn id="2871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5" name="Google Shape;2895;gd7fbe6b4e7_0_8083"/>
            <p:cNvCxnSpPr>
              <a:endCxn id="2871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6" name="Google Shape;2896;gd7fbe6b4e7_0_8083"/>
            <p:cNvCxnSpPr>
              <a:stCxn id="2894" idx="2"/>
              <a:endCxn id="2880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7" name="Google Shape;2897;gd7fbe6b4e7_0_8083"/>
            <p:cNvCxnSpPr>
              <a:stCxn id="2882" idx="2"/>
              <a:endCxn id="2880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8" name="Google Shape;2898;gd7fbe6b4e7_0_8083"/>
            <p:cNvCxnSpPr>
              <a:stCxn id="2882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9" name="Google Shape;2899;gd7fbe6b4e7_0_8083"/>
            <p:cNvCxnSpPr>
              <a:stCxn id="2900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1" name="Google Shape;2901;gd7fbe6b4e7_0_8083"/>
            <p:cNvCxnSpPr>
              <a:stCxn id="2900" idx="2"/>
              <a:endCxn id="2882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2" name="Google Shape;2902;gd7fbe6b4e7_0_8083"/>
            <p:cNvCxnSpPr>
              <a:stCxn id="2888" idx="4"/>
              <a:endCxn id="2900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3" name="Google Shape;2903;gd7fbe6b4e7_0_8083"/>
            <p:cNvCxnSpPr>
              <a:stCxn id="2904" idx="3"/>
              <a:endCxn id="2900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5" name="Google Shape;2905;gd7fbe6b4e7_0_8083"/>
            <p:cNvCxnSpPr>
              <a:stCxn id="2904" idx="2"/>
              <a:endCxn id="2888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6" name="Google Shape;2906;gd7fbe6b4e7_0_8083"/>
            <p:cNvCxnSpPr>
              <a:stCxn id="2904" idx="1"/>
              <a:endCxn id="2886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7" name="Google Shape;2907;gd7fbe6b4e7_0_8083"/>
            <p:cNvCxnSpPr>
              <a:stCxn id="2908" idx="1"/>
              <a:endCxn id="2886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9" name="Google Shape;2909;gd7fbe6b4e7_0_8083"/>
            <p:cNvCxnSpPr>
              <a:stCxn id="2908" idx="0"/>
              <a:endCxn id="2910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1" name="Google Shape;2911;gd7fbe6b4e7_0_8083"/>
            <p:cNvCxnSpPr>
              <a:stCxn id="2912" idx="0"/>
              <a:endCxn id="2913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4" name="Google Shape;2914;gd7fbe6b4e7_0_8083"/>
            <p:cNvCxnSpPr>
              <a:stCxn id="2915" idx="7"/>
              <a:endCxn id="2913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6" name="Google Shape;2916;gd7fbe6b4e7_0_8083"/>
            <p:cNvCxnSpPr>
              <a:endCxn id="2912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7" name="Google Shape;2917;gd7fbe6b4e7_0_8083"/>
            <p:cNvCxnSpPr>
              <a:stCxn id="2918" idx="5"/>
              <a:endCxn id="2919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0" name="Google Shape;2920;gd7fbe6b4e7_0_8083"/>
            <p:cNvCxnSpPr>
              <a:endCxn id="2919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1" name="Google Shape;2921;gd7fbe6b4e7_0_8083"/>
            <p:cNvCxnSpPr>
              <a:stCxn id="2919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2" name="Google Shape;2922;gd7fbe6b4e7_0_8083"/>
            <p:cNvCxnSpPr>
              <a:stCxn id="2919" idx="3"/>
              <a:endCxn id="2923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4" name="Google Shape;2924;gd7fbe6b4e7_0_8083"/>
            <p:cNvCxnSpPr>
              <a:stCxn id="2919" idx="1"/>
              <a:endCxn id="2908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5" name="Google Shape;2925;gd7fbe6b4e7_0_8083"/>
            <p:cNvCxnSpPr>
              <a:stCxn id="2912" idx="2"/>
              <a:endCxn id="2908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6" name="Google Shape;2926;gd7fbe6b4e7_0_8083"/>
            <p:cNvCxnSpPr>
              <a:stCxn id="2913" idx="3"/>
              <a:endCxn id="2908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7" name="Google Shape;2927;gd7fbe6b4e7_0_8083"/>
            <p:cNvCxnSpPr>
              <a:stCxn id="2913" idx="2"/>
              <a:endCxn id="2910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8" name="Google Shape;2928;gd7fbe6b4e7_0_8083"/>
            <p:cNvCxnSpPr>
              <a:stCxn id="2910" idx="1"/>
              <a:endCxn id="2886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9" name="Google Shape;2929;gd7fbe6b4e7_0_8083"/>
            <p:cNvCxnSpPr>
              <a:stCxn id="2908" idx="2"/>
              <a:endCxn id="2904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0" name="Google Shape;2930;gd7fbe6b4e7_0_8083"/>
            <p:cNvCxnSpPr>
              <a:stCxn id="2923" idx="1"/>
              <a:endCxn id="2904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1" name="Google Shape;2931;gd7fbe6b4e7_0_8083"/>
            <p:cNvCxnSpPr>
              <a:stCxn id="2923" idx="3"/>
              <a:endCxn id="2932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3" name="Google Shape;2933;gd7fbe6b4e7_0_8083"/>
            <p:cNvCxnSpPr>
              <a:stCxn id="2904" idx="4"/>
              <a:endCxn id="2932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4" name="Google Shape;2934;gd7fbe6b4e7_0_8083"/>
            <p:cNvCxnSpPr>
              <a:stCxn id="2900" idx="5"/>
              <a:endCxn id="2932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5" name="Google Shape;2935;gd7fbe6b4e7_0_8083"/>
            <p:cNvCxnSpPr>
              <a:stCxn id="2923" idx="7"/>
              <a:endCxn id="2908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6" name="Google Shape;2936;gd7fbe6b4e7_0_8083"/>
            <p:cNvCxnSpPr>
              <a:stCxn id="2882" idx="7"/>
              <a:endCxn id="2888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7" name="Google Shape;2937;gd7fbe6b4e7_0_8083"/>
            <p:cNvCxnSpPr>
              <a:endCxn id="2923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8" name="Google Shape;2938;gd7fbe6b4e7_0_8083"/>
            <p:cNvCxnSpPr>
              <a:stCxn id="2919" idx="7"/>
              <a:endCxn id="2912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71" name="Google Shape;2871;gd7fbe6b4e7_0_8083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gd7fbe6b4e7_0_8083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gd7fbe6b4e7_0_8083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gd7fbe6b4e7_0_8083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gd7fbe6b4e7_0_8083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gd7fbe6b4e7_0_8083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gd7fbe6b4e7_0_8083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gd7fbe6b4e7_0_8083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gd7fbe6b4e7_0_8083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gd7fbe6b4e7_0_8083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gd7fbe6b4e7_0_8083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gd7fbe6b4e7_0_8083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gd7fbe6b4e7_0_8083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gd7fbe6b4e7_0_8083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gd7fbe6b4e7_0_8083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d7fbe6b4e7_0_8083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gd7fbe6b4e7_0_8083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gd7fbe6b4e7_0_8083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39" name="Google Shape;2939;gd7fbe6b4e7_0_8083"/>
            <p:cNvCxnSpPr>
              <a:stCxn id="2894" idx="1"/>
              <a:endCxn id="2882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0" name="Google Shape;2940;gd7fbe6b4e7_0_8083"/>
            <p:cNvCxnSpPr>
              <a:stCxn id="2941" idx="6"/>
              <a:endCxn id="2913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2" name="Google Shape;2942;gd7fbe6b4e7_0_8083"/>
            <p:cNvCxnSpPr>
              <a:stCxn id="2943" idx="4"/>
              <a:endCxn id="2915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4" name="Google Shape;2944;gd7fbe6b4e7_0_8083"/>
            <p:cNvCxnSpPr>
              <a:stCxn id="2915" idx="4"/>
              <a:endCxn id="2918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5" name="Google Shape;2945;gd7fbe6b4e7_0_8083"/>
            <p:cNvCxnSpPr>
              <a:stCxn id="2946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7" name="Google Shape;2947;gd7fbe6b4e7_0_8083"/>
            <p:cNvCxnSpPr>
              <a:stCxn id="2946" idx="0"/>
              <a:endCxn id="2918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8" name="Google Shape;2948;gd7fbe6b4e7_0_8083"/>
            <p:cNvCxnSpPr>
              <a:stCxn id="2949" idx="1"/>
              <a:endCxn id="2943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0" name="Google Shape;2950;gd7fbe6b4e7_0_8083"/>
            <p:cNvCxnSpPr>
              <a:stCxn id="2918" idx="2"/>
              <a:endCxn id="2949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1" name="Google Shape;2951;gd7fbe6b4e7_0_8083"/>
            <p:cNvCxnSpPr>
              <a:stCxn id="2946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2" name="Google Shape;2952;gd7fbe6b4e7_0_8083"/>
            <p:cNvCxnSpPr>
              <a:stCxn id="2913" idx="1"/>
              <a:endCxn id="2775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3" name="Google Shape;2953;gd7fbe6b4e7_0_8083"/>
            <p:cNvCxnSpPr>
              <a:stCxn id="2954" idx="6"/>
              <a:endCxn id="2955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6" name="Google Shape;2956;gd7fbe6b4e7_0_8083"/>
            <p:cNvCxnSpPr>
              <a:stCxn id="2943" idx="7"/>
              <a:endCxn id="2954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7" name="Google Shape;2957;gd7fbe6b4e7_0_8083"/>
            <p:cNvCxnSpPr>
              <a:stCxn id="2943" idx="5"/>
              <a:endCxn id="2941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8" name="Google Shape;2958;gd7fbe6b4e7_0_8083"/>
            <p:cNvCxnSpPr>
              <a:stCxn id="2955" idx="3"/>
              <a:endCxn id="2941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9" name="Google Shape;2959;gd7fbe6b4e7_0_8083"/>
            <p:cNvCxnSpPr>
              <a:stCxn id="2941" idx="4"/>
              <a:endCxn id="2915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0" name="Google Shape;2960;gd7fbe6b4e7_0_8083"/>
            <p:cNvCxnSpPr>
              <a:stCxn id="2919" idx="2"/>
              <a:endCxn id="2946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1" name="Google Shape;2961;gd7fbe6b4e7_0_8083"/>
            <p:cNvCxnSpPr>
              <a:endCxn id="2946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43" name="Google Shape;2943;gd7fbe6b4e7_0_8083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gd7fbe6b4e7_0_8083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gd7fbe6b4e7_0_8083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gd7fbe6b4e7_0_8083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gd7fbe6b4e7_0_8083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gd7fbe6b4e7_0_8083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d7fbe6b4e7_0_8083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62" name="Google Shape;2962;gd7fbe6b4e7_0_8083"/>
            <p:cNvCxnSpPr>
              <a:stCxn id="2915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3" name="Google Shape;2963;gd7fbe6b4e7_0_8083"/>
            <p:cNvCxnSpPr>
              <a:stCxn id="2954" idx="4"/>
              <a:endCxn id="2941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87" name="Google Shape;2787;gd7fbe6b4e7_0_8083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64" name="Google Shape;2964;gd7fbe6b4e7_0_8083"/>
            <p:cNvCxnSpPr>
              <a:stCxn id="2787" idx="3"/>
              <a:endCxn id="2910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5" name="Google Shape;2965;gd7fbe6b4e7_0_8083"/>
            <p:cNvCxnSpPr>
              <a:stCxn id="2787" idx="2"/>
              <a:endCxn id="2775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6" name="Google Shape;2966;gd7fbe6b4e7_0_8083"/>
            <p:cNvCxnSpPr>
              <a:stCxn id="2954" idx="7"/>
              <a:endCxn id="2774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7" name="Google Shape;2967;gd7fbe6b4e7_0_8083"/>
            <p:cNvCxnSpPr>
              <a:endCxn id="2954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49" name="Google Shape;2949;gd7fbe6b4e7_0_8083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68" name="Google Shape;2968;gd7fbe6b4e7_0_8083"/>
            <p:cNvCxnSpPr>
              <a:stCxn id="2918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9" name="Google Shape;2969;gd7fbe6b4e7_0_8083"/>
            <p:cNvCxnSpPr>
              <a:stCxn id="2955" idx="6"/>
              <a:endCxn id="2775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0" name="Google Shape;2970;gd7fbe6b4e7_0_8083"/>
            <p:cNvCxnSpPr>
              <a:stCxn id="2955" idx="5"/>
              <a:endCxn id="2913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1" name="Google Shape;2971;gd7fbe6b4e7_0_8083"/>
            <p:cNvCxnSpPr>
              <a:stCxn id="2774" idx="0"/>
              <a:endCxn id="2955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2" name="Google Shape;2972;gd7fbe6b4e7_0_8083"/>
            <p:cNvCxnSpPr>
              <a:stCxn id="2915" idx="5"/>
              <a:endCxn id="2912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3" name="Google Shape;2973;gd7fbe6b4e7_0_8083"/>
            <p:cNvCxnSpPr>
              <a:stCxn id="2910" idx="7"/>
              <a:endCxn id="2775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4" name="Google Shape;2974;gd7fbe6b4e7_0_8083"/>
            <p:cNvCxnSpPr>
              <a:stCxn id="2783" idx="7"/>
              <a:endCxn id="2787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5" name="Google Shape;2975;gd7fbe6b4e7_0_8083"/>
            <p:cNvCxnSpPr>
              <a:stCxn id="2886" idx="7"/>
              <a:endCxn id="2788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6" name="Google Shape;2976;gd7fbe6b4e7_0_8083"/>
            <p:cNvCxnSpPr>
              <a:stCxn id="2886" idx="6"/>
              <a:endCxn id="2787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7" name="Google Shape;2977;gd7fbe6b4e7_0_8083"/>
            <p:cNvCxnSpPr>
              <a:stCxn id="2800" idx="0"/>
              <a:endCxn id="2886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8" name="Google Shape;2978;gd7fbe6b4e7_0_8083"/>
            <p:cNvCxnSpPr>
              <a:stCxn id="2803" idx="0"/>
              <a:endCxn id="2851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9" name="Google Shape;2979;gd7fbe6b4e7_0_8083"/>
            <p:cNvCxnSpPr>
              <a:stCxn id="2807" idx="0"/>
              <a:endCxn id="2851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0" name="Google Shape;2980;gd7fbe6b4e7_0_8083"/>
            <p:cNvCxnSpPr>
              <a:stCxn id="2805" idx="0"/>
              <a:endCxn id="2803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1" name="Google Shape;2981;gd7fbe6b4e7_0_8083"/>
            <p:cNvCxnSpPr>
              <a:stCxn id="2886" idx="1"/>
              <a:endCxn id="2845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2" name="Google Shape;2982;gd7fbe6b4e7_0_8083"/>
            <p:cNvCxnSpPr>
              <a:stCxn id="2800" idx="0"/>
              <a:endCxn id="2845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3" name="Google Shape;2983;gd7fbe6b4e7_0_8083"/>
            <p:cNvCxnSpPr>
              <a:stCxn id="2845" idx="7"/>
              <a:endCxn id="2803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51" name="Google Shape;2851;gd7fbe6b4e7_0_8083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gd7fbe6b4e7_0_8083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gd7fbe6b4e7_0_8083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84" name="Google Shape;2984;gd7fbe6b4e7_0_8083"/>
            <p:cNvCxnSpPr>
              <a:stCxn id="2842" idx="0"/>
              <a:endCxn id="2851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5" name="Google Shape;2985;gd7fbe6b4e7_0_8083"/>
            <p:cNvCxnSpPr>
              <a:endCxn id="2842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86" name="Google Shape;2986;gd7fbe6b4e7_0_8083"/>
          <p:cNvSpPr>
            <a:spLocks noGrp="1"/>
          </p:cNvSpPr>
          <p:nvPr>
            <p:ph type="pic" idx="2"/>
          </p:nvPr>
        </p:nvSpPr>
        <p:spPr>
          <a:xfrm>
            <a:off x="6600622" y="1305993"/>
            <a:ext cx="4334700" cy="4335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7" name="Google Shape;2987;gd7fbe6b4e7_0_8083"/>
          <p:cNvSpPr/>
          <p:nvPr/>
        </p:nvSpPr>
        <p:spPr>
          <a:xfrm>
            <a:off x="6320628" y="1026240"/>
            <a:ext cx="4894500" cy="4894500"/>
          </a:xfrm>
          <a:prstGeom prst="arc">
            <a:avLst>
              <a:gd name="adj1" fmla="val 12493243"/>
              <a:gd name="adj2" fmla="val 8891088"/>
            </a:avLst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oval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69"/>
          <p:cNvGrpSpPr/>
          <p:nvPr/>
        </p:nvGrpSpPr>
        <p:grpSpPr>
          <a:xfrm>
            <a:off x="-98982" y="-104349"/>
            <a:ext cx="12408371" cy="7045441"/>
            <a:chOff x="-98982" y="-104349"/>
            <a:chExt cx="12408371" cy="7045441"/>
          </a:xfrm>
        </p:grpSpPr>
        <p:cxnSp>
          <p:nvCxnSpPr>
            <p:cNvPr id="223" name="Google Shape;223;p69"/>
            <p:cNvCxnSpPr>
              <a:stCxn id="224" idx="7"/>
              <a:endCxn id="225" idx="2"/>
            </p:cNvCxnSpPr>
            <p:nvPr/>
          </p:nvCxnSpPr>
          <p:spPr>
            <a:xfrm>
              <a:off x="1584504" y="1905029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69"/>
            <p:cNvCxnSpPr>
              <a:stCxn id="225" idx="4"/>
              <a:endCxn id="227" idx="1"/>
            </p:cNvCxnSpPr>
            <p:nvPr/>
          </p:nvCxnSpPr>
          <p:spPr>
            <a:xfrm rot="10800000" flipH="1">
              <a:off x="3427782" y="2205737"/>
              <a:ext cx="483000" cy="5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69"/>
            <p:cNvCxnSpPr>
              <a:stCxn id="229" idx="2"/>
              <a:endCxn id="230" idx="6"/>
            </p:cNvCxnSpPr>
            <p:nvPr/>
          </p:nvCxnSpPr>
          <p:spPr>
            <a:xfrm flipH="1">
              <a:off x="4004083" y="998896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69"/>
            <p:cNvCxnSpPr>
              <a:stCxn id="227" idx="5"/>
              <a:endCxn id="229" idx="1"/>
            </p:cNvCxnSpPr>
            <p:nvPr/>
          </p:nvCxnSpPr>
          <p:spPr>
            <a:xfrm rot="10800000" flipH="1">
              <a:off x="4016342" y="1082426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69"/>
            <p:cNvCxnSpPr>
              <a:stCxn id="225" idx="5"/>
              <a:endCxn id="233" idx="1"/>
            </p:cNvCxnSpPr>
            <p:nvPr/>
          </p:nvCxnSpPr>
          <p:spPr>
            <a:xfrm rot="10800000" flipH="1">
              <a:off x="3493690" y="2247401"/>
              <a:ext cx="1466400" cy="58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69"/>
            <p:cNvCxnSpPr>
              <a:stCxn id="229" idx="0"/>
              <a:endCxn id="233" idx="4"/>
            </p:cNvCxnSpPr>
            <p:nvPr/>
          </p:nvCxnSpPr>
          <p:spPr>
            <a:xfrm flipH="1">
              <a:off x="5012861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69"/>
            <p:cNvCxnSpPr>
              <a:stCxn id="227" idx="3"/>
              <a:endCxn id="230" idx="0"/>
            </p:cNvCxnSpPr>
            <p:nvPr/>
          </p:nvCxnSpPr>
          <p:spPr>
            <a:xfrm rot="10800000">
              <a:off x="3892106" y="1525526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69"/>
            <p:cNvCxnSpPr>
              <a:stCxn id="237" idx="7"/>
              <a:endCxn id="238" idx="1"/>
            </p:cNvCxnSpPr>
            <p:nvPr/>
          </p:nvCxnSpPr>
          <p:spPr>
            <a:xfrm rot="10800000" flipH="1">
              <a:off x="5140075" y="2351122"/>
              <a:ext cx="10662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69"/>
            <p:cNvCxnSpPr>
              <a:stCxn id="229" idx="7"/>
              <a:endCxn id="238" idx="3"/>
            </p:cNvCxnSpPr>
            <p:nvPr/>
          </p:nvCxnSpPr>
          <p:spPr>
            <a:xfrm>
              <a:off x="5238555" y="1082390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69"/>
            <p:cNvCxnSpPr>
              <a:stCxn id="241" idx="3"/>
            </p:cNvCxnSpPr>
            <p:nvPr/>
          </p:nvCxnSpPr>
          <p:spPr>
            <a:xfrm rot="10800000">
              <a:off x="3211541" y="1843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69"/>
            <p:cNvCxnSpPr>
              <a:stCxn id="227" idx="6"/>
              <a:endCxn id="233" idx="2"/>
            </p:cNvCxnSpPr>
            <p:nvPr/>
          </p:nvCxnSpPr>
          <p:spPr>
            <a:xfrm>
              <a:off x="4038220" y="2152844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" name="Google Shape;243;p69"/>
            <p:cNvCxnSpPr>
              <a:stCxn id="241" idx="0"/>
              <a:endCxn id="230" idx="4"/>
            </p:cNvCxnSpPr>
            <p:nvPr/>
          </p:nvCxnSpPr>
          <p:spPr>
            <a:xfrm>
              <a:off x="3789668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69"/>
            <p:cNvCxnSpPr>
              <a:stCxn id="233" idx="6"/>
              <a:endCxn id="238" idx="2"/>
            </p:cNvCxnSpPr>
            <p:nvPr/>
          </p:nvCxnSpPr>
          <p:spPr>
            <a:xfrm>
              <a:off x="5087665" y="2194496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69"/>
            <p:cNvCxnSpPr>
              <a:stCxn id="246" idx="0"/>
              <a:endCxn id="238" idx="4"/>
            </p:cNvCxnSpPr>
            <p:nvPr/>
          </p:nvCxnSpPr>
          <p:spPr>
            <a:xfrm>
              <a:off x="6243041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69"/>
            <p:cNvCxnSpPr>
              <a:stCxn id="248" idx="1"/>
              <a:endCxn id="238" idx="5"/>
            </p:cNvCxnSpPr>
            <p:nvPr/>
          </p:nvCxnSpPr>
          <p:spPr>
            <a:xfrm flipH="1">
              <a:off x="6364795" y="570689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69"/>
            <p:cNvCxnSpPr>
              <a:stCxn id="248" idx="0"/>
              <a:endCxn id="250" idx="4"/>
            </p:cNvCxnSpPr>
            <p:nvPr/>
          </p:nvCxnSpPr>
          <p:spPr>
            <a:xfrm flipH="1">
              <a:off x="7737913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69"/>
            <p:cNvCxnSpPr>
              <a:stCxn id="250" idx="2"/>
              <a:endCxn id="238" idx="6"/>
            </p:cNvCxnSpPr>
            <p:nvPr/>
          </p:nvCxnSpPr>
          <p:spPr>
            <a:xfrm flipH="1">
              <a:off x="6397559" y="1722181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69"/>
            <p:cNvCxnSpPr>
              <a:stCxn id="250" idx="7"/>
              <a:endCxn id="253" idx="5"/>
            </p:cNvCxnSpPr>
            <p:nvPr/>
          </p:nvCxnSpPr>
          <p:spPr>
            <a:xfrm>
              <a:off x="7817030" y="1801408"/>
              <a:ext cx="1650000" cy="1105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69"/>
            <p:cNvCxnSpPr>
              <a:stCxn id="250" idx="6"/>
              <a:endCxn id="255" idx="2"/>
            </p:cNvCxnSpPr>
            <p:nvPr/>
          </p:nvCxnSpPr>
          <p:spPr>
            <a:xfrm rot="10800000" flipH="1">
              <a:off x="7849847" y="1627681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69"/>
            <p:cNvCxnSpPr>
              <a:stCxn id="255" idx="7"/>
              <a:endCxn id="257" idx="3"/>
            </p:cNvCxnSpPr>
            <p:nvPr/>
          </p:nvCxnSpPr>
          <p:spPr>
            <a:xfrm>
              <a:off x="9385903" y="1706948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69"/>
            <p:cNvCxnSpPr>
              <a:stCxn id="259" idx="0"/>
              <a:endCxn id="225" idx="3"/>
            </p:cNvCxnSpPr>
            <p:nvPr/>
          </p:nvCxnSpPr>
          <p:spPr>
            <a:xfrm>
              <a:off x="2865686" y="1745404"/>
              <a:ext cx="476700" cy="103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" name="Google Shape;260;p69"/>
            <p:cNvCxnSpPr>
              <a:stCxn id="230" idx="2"/>
              <a:endCxn id="259" idx="6"/>
            </p:cNvCxnSpPr>
            <p:nvPr/>
          </p:nvCxnSpPr>
          <p:spPr>
            <a:xfrm flipH="1">
              <a:off x="2983828" y="1413389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" name="Google Shape;261;p69"/>
            <p:cNvCxnSpPr>
              <a:stCxn id="241" idx="1"/>
              <a:endCxn id="259" idx="5"/>
            </p:cNvCxnSpPr>
            <p:nvPr/>
          </p:nvCxnSpPr>
          <p:spPr>
            <a:xfrm flipH="1">
              <a:off x="2949041" y="759787"/>
              <a:ext cx="761400" cy="78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" name="Google Shape;262;p69"/>
            <p:cNvCxnSpPr>
              <a:stCxn id="263" idx="7"/>
              <a:endCxn id="259" idx="3"/>
            </p:cNvCxnSpPr>
            <p:nvPr/>
          </p:nvCxnSpPr>
          <p:spPr>
            <a:xfrm>
              <a:off x="2026272" y="811101"/>
              <a:ext cx="756000" cy="73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" name="Google Shape;264;p69"/>
            <p:cNvCxnSpPr>
              <a:stCxn id="224" idx="6"/>
              <a:endCxn id="259" idx="2"/>
            </p:cNvCxnSpPr>
            <p:nvPr/>
          </p:nvCxnSpPr>
          <p:spPr>
            <a:xfrm rot="10800000" flipH="1">
              <a:off x="1617321" y="1627202"/>
              <a:ext cx="1130400" cy="19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" name="Google Shape;265;p69"/>
            <p:cNvCxnSpPr>
              <a:stCxn id="266" idx="7"/>
              <a:endCxn id="224" idx="3"/>
            </p:cNvCxnSpPr>
            <p:nvPr/>
          </p:nvCxnSpPr>
          <p:spPr>
            <a:xfrm>
              <a:off x="562731" y="991183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69"/>
            <p:cNvCxnSpPr>
              <a:stCxn id="266" idx="6"/>
              <a:endCxn id="263" idx="2"/>
            </p:cNvCxnSpPr>
            <p:nvPr/>
          </p:nvCxnSpPr>
          <p:spPr>
            <a:xfrm rot="10800000" flipH="1">
              <a:off x="584609" y="758365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69"/>
            <p:cNvCxnSpPr>
              <a:stCxn id="266" idx="5"/>
            </p:cNvCxnSpPr>
            <p:nvPr/>
          </p:nvCxnSpPr>
          <p:spPr>
            <a:xfrm rot="10800000" flipH="1">
              <a:off x="562731" y="7747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69"/>
            <p:cNvCxnSpPr>
              <a:stCxn id="263" idx="4"/>
            </p:cNvCxnSpPr>
            <p:nvPr/>
          </p:nvCxnSpPr>
          <p:spPr>
            <a:xfrm rot="10800000">
              <a:off x="1913154" y="8887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69"/>
            <p:cNvCxnSpPr>
              <a:stCxn id="263" idx="5"/>
            </p:cNvCxnSpPr>
            <p:nvPr/>
          </p:nvCxnSpPr>
          <p:spPr>
            <a:xfrm rot="10800000" flipH="1">
              <a:off x="2026272" y="21465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69"/>
            <p:cNvCxnSpPr>
              <a:stCxn id="241" idx="5"/>
            </p:cNvCxnSpPr>
            <p:nvPr/>
          </p:nvCxnSpPr>
          <p:spPr>
            <a:xfrm rot="10800000" flipH="1">
              <a:off x="3868895" y="-1126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69"/>
            <p:cNvCxnSpPr>
              <a:stCxn id="263" idx="6"/>
              <a:endCxn id="241" idx="2"/>
            </p:cNvCxnSpPr>
            <p:nvPr/>
          </p:nvCxnSpPr>
          <p:spPr>
            <a:xfrm rot="10800000" flipH="1">
              <a:off x="2048150" y="680583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69"/>
            <p:cNvCxnSpPr>
              <a:stCxn id="241" idx="6"/>
              <a:endCxn id="229" idx="3"/>
            </p:cNvCxnSpPr>
            <p:nvPr/>
          </p:nvCxnSpPr>
          <p:spPr>
            <a:xfrm>
              <a:off x="3901712" y="680560"/>
              <a:ext cx="11700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" name="Google Shape;274;p69"/>
            <p:cNvCxnSpPr>
              <a:stCxn id="246" idx="2"/>
              <a:endCxn id="229" idx="6"/>
            </p:cNvCxnSpPr>
            <p:nvPr/>
          </p:nvCxnSpPr>
          <p:spPr>
            <a:xfrm rot="10800000">
              <a:off x="5273145" y="998890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5" name="Google Shape;275;p69"/>
            <p:cNvCxnSpPr>
              <a:stCxn id="276" idx="0"/>
              <a:endCxn id="229" idx="5"/>
            </p:cNvCxnSpPr>
            <p:nvPr/>
          </p:nvCxnSpPr>
          <p:spPr>
            <a:xfrm flipH="1">
              <a:off x="5238531" y="-6144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69"/>
            <p:cNvCxnSpPr>
              <a:endCxn id="229" idx="4"/>
            </p:cNvCxnSpPr>
            <p:nvPr/>
          </p:nvCxnSpPr>
          <p:spPr>
            <a:xfrm>
              <a:off x="4882961" y="-29682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69"/>
            <p:cNvCxnSpPr>
              <a:stCxn id="276" idx="2"/>
              <a:endCxn id="246" idx="4"/>
            </p:cNvCxnSpPr>
            <p:nvPr/>
          </p:nvCxnSpPr>
          <p:spPr>
            <a:xfrm flipH="1">
              <a:off x="6243075" y="-5451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69"/>
            <p:cNvCxnSpPr>
              <a:stCxn id="248" idx="2"/>
              <a:endCxn id="246" idx="6"/>
            </p:cNvCxnSpPr>
            <p:nvPr/>
          </p:nvCxnSpPr>
          <p:spPr>
            <a:xfrm flipH="1">
              <a:off x="6317717" y="517871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69"/>
            <p:cNvCxnSpPr>
              <a:stCxn id="248" idx="4"/>
            </p:cNvCxnSpPr>
            <p:nvPr/>
          </p:nvCxnSpPr>
          <p:spPr>
            <a:xfrm rot="10800000" flipH="1">
              <a:off x="7750213" y="54375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69"/>
            <p:cNvCxnSpPr>
              <a:stCxn id="282" idx="3"/>
            </p:cNvCxnSpPr>
            <p:nvPr/>
          </p:nvCxnSpPr>
          <p:spPr>
            <a:xfrm rot="10800000">
              <a:off x="8652105" y="-1116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69"/>
            <p:cNvCxnSpPr>
              <a:stCxn id="282" idx="2"/>
              <a:endCxn id="248" idx="6"/>
            </p:cNvCxnSpPr>
            <p:nvPr/>
          </p:nvCxnSpPr>
          <p:spPr>
            <a:xfrm flipH="1">
              <a:off x="7824888" y="424760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69"/>
            <p:cNvCxnSpPr>
              <a:stCxn id="255" idx="4"/>
              <a:endCxn id="282" idx="0"/>
            </p:cNvCxnSpPr>
            <p:nvPr/>
          </p:nvCxnSpPr>
          <p:spPr>
            <a:xfrm rot="10800000">
              <a:off x="9242776" y="536777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69"/>
            <p:cNvCxnSpPr>
              <a:stCxn id="286" idx="3"/>
              <a:endCxn id="282" idx="7"/>
            </p:cNvCxnSpPr>
            <p:nvPr/>
          </p:nvCxnSpPr>
          <p:spPr>
            <a:xfrm rot="10800000">
              <a:off x="9322127" y="503860"/>
              <a:ext cx="15729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69"/>
            <p:cNvCxnSpPr>
              <a:stCxn id="286" idx="2"/>
              <a:endCxn id="255" idx="6"/>
            </p:cNvCxnSpPr>
            <p:nvPr/>
          </p:nvCxnSpPr>
          <p:spPr>
            <a:xfrm flipH="1">
              <a:off x="9418838" y="1237715"/>
              <a:ext cx="14592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69"/>
            <p:cNvCxnSpPr>
              <a:stCxn id="286" idx="1"/>
              <a:endCxn id="257" idx="4"/>
            </p:cNvCxnSpPr>
            <p:nvPr/>
          </p:nvCxnSpPr>
          <p:spPr>
            <a:xfrm flipH="1">
              <a:off x="10349161" y="1309164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69"/>
            <p:cNvCxnSpPr>
              <a:stCxn id="290" idx="1"/>
              <a:endCxn id="257" idx="5"/>
            </p:cNvCxnSpPr>
            <p:nvPr/>
          </p:nvCxnSpPr>
          <p:spPr>
            <a:xfrm flipH="1">
              <a:off x="10402021" y="1774673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69"/>
            <p:cNvCxnSpPr>
              <a:stCxn id="290" idx="0"/>
              <a:endCxn id="292" idx="4"/>
            </p:cNvCxnSpPr>
            <p:nvPr/>
          </p:nvCxnSpPr>
          <p:spPr>
            <a:xfrm flipH="1">
              <a:off x="11893390" y="1806534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69"/>
            <p:cNvCxnSpPr>
              <a:stCxn id="294" idx="7"/>
              <a:endCxn id="295" idx="1"/>
            </p:cNvCxnSpPr>
            <p:nvPr/>
          </p:nvCxnSpPr>
          <p:spPr>
            <a:xfrm rot="10800000">
              <a:off x="8117510" y="3321933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69"/>
            <p:cNvCxnSpPr>
              <a:endCxn id="297" idx="6"/>
            </p:cNvCxnSpPr>
            <p:nvPr/>
          </p:nvCxnSpPr>
          <p:spPr>
            <a:xfrm rot="10800000">
              <a:off x="11941804" y="350882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69"/>
            <p:cNvCxnSpPr>
              <a:stCxn id="294" idx="0"/>
              <a:endCxn id="253" idx="3"/>
            </p:cNvCxnSpPr>
            <p:nvPr/>
          </p:nvCxnSpPr>
          <p:spPr>
            <a:xfrm rot="10800000" flipH="1">
              <a:off x="8839337" y="3056316"/>
              <a:ext cx="575400" cy="13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69"/>
            <p:cNvCxnSpPr>
              <a:stCxn id="300" idx="0"/>
              <a:endCxn id="301" idx="0"/>
            </p:cNvCxnSpPr>
            <p:nvPr/>
          </p:nvCxnSpPr>
          <p:spPr>
            <a:xfrm rot="10800000">
              <a:off x="10593971" y="3434199"/>
              <a:ext cx="9702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69"/>
            <p:cNvCxnSpPr>
              <a:stCxn id="300" idx="1"/>
              <a:endCxn id="292" idx="0"/>
            </p:cNvCxnSpPr>
            <p:nvPr/>
          </p:nvCxnSpPr>
          <p:spPr>
            <a:xfrm rot="10800000" flipH="1">
              <a:off x="11616989" y="2982977"/>
              <a:ext cx="2286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69"/>
            <p:cNvCxnSpPr>
              <a:stCxn id="292" idx="2"/>
              <a:endCxn id="257" idx="6"/>
            </p:cNvCxnSpPr>
            <p:nvPr/>
          </p:nvCxnSpPr>
          <p:spPr>
            <a:xfrm rot="10800000">
              <a:off x="10423637" y="2605754"/>
              <a:ext cx="13365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69"/>
            <p:cNvCxnSpPr>
              <a:stCxn id="290" idx="2"/>
              <a:endCxn id="286" idx="6"/>
            </p:cNvCxnSpPr>
            <p:nvPr/>
          </p:nvCxnSpPr>
          <p:spPr>
            <a:xfrm rot="10800000">
              <a:off x="11098085" y="119477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69"/>
            <p:cNvCxnSpPr>
              <a:stCxn id="297" idx="1"/>
              <a:endCxn id="286" idx="5"/>
            </p:cNvCxnSpPr>
            <p:nvPr/>
          </p:nvCxnSpPr>
          <p:spPr>
            <a:xfrm flipH="1">
              <a:off x="11050633" y="430109"/>
              <a:ext cx="699900" cy="6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69"/>
            <p:cNvCxnSpPr>
              <a:stCxn id="297" idx="3"/>
              <a:endCxn id="307" idx="1"/>
            </p:cNvCxnSpPr>
            <p:nvPr/>
          </p:nvCxnSpPr>
          <p:spPr>
            <a:xfrm rot="10800000">
              <a:off x="10480633" y="165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69"/>
            <p:cNvCxnSpPr>
              <a:stCxn id="286" idx="4"/>
              <a:endCxn id="307" idx="2"/>
            </p:cNvCxnSpPr>
            <p:nvPr/>
          </p:nvCxnSpPr>
          <p:spPr>
            <a:xfrm rot="10800000">
              <a:off x="10368876" y="737"/>
              <a:ext cx="5976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69"/>
            <p:cNvCxnSpPr>
              <a:stCxn id="282" idx="5"/>
              <a:endCxn id="307" idx="0"/>
            </p:cNvCxnSpPr>
            <p:nvPr/>
          </p:nvCxnSpPr>
          <p:spPr>
            <a:xfrm rot="10800000" flipH="1">
              <a:off x="9322059" y="-36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69"/>
            <p:cNvCxnSpPr>
              <a:stCxn id="297" idx="7"/>
              <a:endCxn id="290" idx="3"/>
            </p:cNvCxnSpPr>
            <p:nvPr/>
          </p:nvCxnSpPr>
          <p:spPr>
            <a:xfrm>
              <a:off x="11908987" y="430109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69"/>
            <p:cNvCxnSpPr>
              <a:stCxn id="248" idx="7"/>
              <a:endCxn id="255" idx="3"/>
            </p:cNvCxnSpPr>
            <p:nvPr/>
          </p:nvCxnSpPr>
          <p:spPr>
            <a:xfrm>
              <a:off x="7803031" y="570689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69"/>
            <p:cNvCxnSpPr>
              <a:endCxn id="297" idx="4"/>
            </p:cNvCxnSpPr>
            <p:nvPr/>
          </p:nvCxnSpPr>
          <p:spPr>
            <a:xfrm flipH="1">
              <a:off x="11829760" y="9038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5" name="Google Shape;225;p69"/>
            <p:cNvSpPr/>
            <p:nvPr/>
          </p:nvSpPr>
          <p:spPr>
            <a:xfrm rot="-9763470" flipH="1">
              <a:off x="3282465" y="2770682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9"/>
            <p:cNvSpPr/>
            <p:nvPr/>
          </p:nvSpPr>
          <p:spPr>
            <a:xfrm rot="10800000" flipH="1">
              <a:off x="2747608" y="1509248"/>
              <a:ext cx="236156" cy="236156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9"/>
            <p:cNvSpPr/>
            <p:nvPr/>
          </p:nvSpPr>
          <p:spPr>
            <a:xfrm rot="10800000" flipH="1">
              <a:off x="1393233" y="1713758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9"/>
            <p:cNvSpPr/>
            <p:nvPr/>
          </p:nvSpPr>
          <p:spPr>
            <a:xfrm rot="10800000" flipH="1">
              <a:off x="1898758" y="683587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9"/>
            <p:cNvSpPr/>
            <p:nvPr/>
          </p:nvSpPr>
          <p:spPr>
            <a:xfrm rot="10800000" flipH="1">
              <a:off x="3677624" y="56851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9"/>
            <p:cNvSpPr/>
            <p:nvPr/>
          </p:nvSpPr>
          <p:spPr>
            <a:xfrm rot="10800000" flipH="1">
              <a:off x="5036983" y="880818"/>
              <a:ext cx="236156" cy="236156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9"/>
            <p:cNvSpPr/>
            <p:nvPr/>
          </p:nvSpPr>
          <p:spPr>
            <a:xfrm rot="10800000" flipH="1">
              <a:off x="6168345" y="1141694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9"/>
            <p:cNvSpPr/>
            <p:nvPr/>
          </p:nvSpPr>
          <p:spPr>
            <a:xfrm rot="10800000" flipH="1">
              <a:off x="6173566" y="2159704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9"/>
            <p:cNvSpPr/>
            <p:nvPr/>
          </p:nvSpPr>
          <p:spPr>
            <a:xfrm rot="10800000" flipH="1">
              <a:off x="7625759" y="1610137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9"/>
            <p:cNvSpPr/>
            <p:nvPr/>
          </p:nvSpPr>
          <p:spPr>
            <a:xfrm rot="10800000" flipH="1">
              <a:off x="7675517" y="443175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9"/>
            <p:cNvSpPr/>
            <p:nvPr/>
          </p:nvSpPr>
          <p:spPr>
            <a:xfrm rot="10800000" flipH="1">
              <a:off x="9130788" y="31271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9"/>
            <p:cNvSpPr/>
            <p:nvPr/>
          </p:nvSpPr>
          <p:spPr>
            <a:xfrm rot="10800000" flipH="1">
              <a:off x="11717716" y="238838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9"/>
            <p:cNvSpPr/>
            <p:nvPr/>
          </p:nvSpPr>
          <p:spPr>
            <a:xfrm rot="-10117832" flipH="1">
              <a:off x="12146619" y="1658608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9"/>
            <p:cNvSpPr/>
            <p:nvPr/>
          </p:nvSpPr>
          <p:spPr>
            <a:xfrm rot="-10061494" flipH="1">
              <a:off x="11757562" y="2761495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9"/>
            <p:cNvSpPr/>
            <p:nvPr/>
          </p:nvSpPr>
          <p:spPr>
            <a:xfrm rot="10135587" flipH="1">
              <a:off x="10875952" y="1104151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9"/>
            <p:cNvSpPr/>
            <p:nvPr/>
          </p:nvSpPr>
          <p:spPr>
            <a:xfrm rot="10800000" flipH="1">
              <a:off x="9194632" y="1515677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9"/>
            <p:cNvSpPr/>
            <p:nvPr/>
          </p:nvSpPr>
          <p:spPr>
            <a:xfrm rot="10800000" flipH="1">
              <a:off x="10274387" y="2531131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9"/>
            <p:cNvSpPr/>
            <p:nvPr/>
          </p:nvSpPr>
          <p:spPr>
            <a:xfrm rot="10800000" flipH="1">
              <a:off x="3780028" y="1301345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9"/>
            <p:cNvSpPr/>
            <p:nvPr/>
          </p:nvSpPr>
          <p:spPr>
            <a:xfrm rot="10800000" flipH="1">
              <a:off x="4938273" y="211980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9"/>
            <p:cNvSpPr/>
            <p:nvPr/>
          </p:nvSpPr>
          <p:spPr>
            <a:xfrm rot="10800000" flipH="1">
              <a:off x="3888828" y="2078148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3" name="Google Shape;313;p69"/>
            <p:cNvCxnSpPr>
              <a:stCxn id="227" idx="2"/>
              <a:endCxn id="259" idx="7"/>
            </p:cNvCxnSpPr>
            <p:nvPr/>
          </p:nvCxnSpPr>
          <p:spPr>
            <a:xfrm rot="10800000">
              <a:off x="2949228" y="1710944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69"/>
            <p:cNvCxnSpPr>
              <a:stCxn id="224" idx="4"/>
              <a:endCxn id="263" idx="1"/>
            </p:cNvCxnSpPr>
            <p:nvPr/>
          </p:nvCxnSpPr>
          <p:spPr>
            <a:xfrm rot="10800000" flipH="1">
              <a:off x="1505277" y="811058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6" name="Google Shape;266;p69"/>
            <p:cNvSpPr/>
            <p:nvPr/>
          </p:nvSpPr>
          <p:spPr>
            <a:xfrm rot="10800000" flipH="1">
              <a:off x="435217" y="863669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5" name="Google Shape;315;p69"/>
            <p:cNvCxnSpPr>
              <a:stCxn id="266" idx="3"/>
            </p:cNvCxnSpPr>
            <p:nvPr/>
          </p:nvCxnSpPr>
          <p:spPr>
            <a:xfrm rot="10800000">
              <a:off x="14295" y="20947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69"/>
            <p:cNvCxnSpPr>
              <a:stCxn id="266" idx="2"/>
            </p:cNvCxnSpPr>
            <p:nvPr/>
          </p:nvCxnSpPr>
          <p:spPr>
            <a:xfrm rot="10800000">
              <a:off x="-27383" y="832165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69"/>
            <p:cNvCxnSpPr>
              <a:stCxn id="266" idx="1"/>
            </p:cNvCxnSpPr>
            <p:nvPr/>
          </p:nvCxnSpPr>
          <p:spPr>
            <a:xfrm flipH="1">
              <a:off x="-27405" y="991183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69"/>
            <p:cNvCxnSpPr>
              <a:endCxn id="224" idx="2"/>
            </p:cNvCxnSpPr>
            <p:nvPr/>
          </p:nvCxnSpPr>
          <p:spPr>
            <a:xfrm rot="10800000" flipH="1">
              <a:off x="42633" y="1825802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6" name="Google Shape;276;p69"/>
            <p:cNvSpPr/>
            <p:nvPr/>
          </p:nvSpPr>
          <p:spPr>
            <a:xfrm rot="10800000" flipH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9"/>
            <p:cNvSpPr/>
            <p:nvPr/>
          </p:nvSpPr>
          <p:spPr>
            <a:xfrm rot="10800000" flipH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9" name="Google Shape;319;p69"/>
            <p:cNvCxnSpPr>
              <a:stCxn id="276" idx="1"/>
              <a:endCxn id="248" idx="3"/>
            </p:cNvCxnSpPr>
            <p:nvPr/>
          </p:nvCxnSpPr>
          <p:spPr>
            <a:xfrm>
              <a:off x="6657219" y="-4759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69"/>
            <p:cNvCxnSpPr>
              <a:endCxn id="321" idx="1"/>
            </p:cNvCxnSpPr>
            <p:nvPr/>
          </p:nvCxnSpPr>
          <p:spPr>
            <a:xfrm flipH="1">
              <a:off x="11505573" y="5341001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69"/>
            <p:cNvCxnSpPr>
              <a:endCxn id="300" idx="2"/>
            </p:cNvCxnSpPr>
            <p:nvPr/>
          </p:nvCxnSpPr>
          <p:spPr>
            <a:xfrm flipH="1">
              <a:off x="11638867" y="4354895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69"/>
            <p:cNvCxnSpPr>
              <a:stCxn id="321" idx="0"/>
              <a:endCxn id="300" idx="4"/>
            </p:cNvCxnSpPr>
            <p:nvPr/>
          </p:nvCxnSpPr>
          <p:spPr>
            <a:xfrm rot="10800000" flipH="1">
              <a:off x="11422079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69"/>
            <p:cNvCxnSpPr>
              <a:stCxn id="301" idx="2"/>
              <a:endCxn id="325" idx="1"/>
            </p:cNvCxnSpPr>
            <p:nvPr/>
          </p:nvCxnSpPr>
          <p:spPr>
            <a:xfrm>
              <a:off x="10451194" y="3503136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69"/>
            <p:cNvCxnSpPr>
              <a:stCxn id="321" idx="7"/>
              <a:endCxn id="325" idx="3"/>
            </p:cNvCxnSpPr>
            <p:nvPr/>
          </p:nvCxnSpPr>
          <p:spPr>
            <a:xfrm rot="10800000">
              <a:off x="10482685" y="4354901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7" name="Google Shape;327;p69"/>
            <p:cNvCxnSpPr>
              <a:endCxn id="300" idx="3"/>
            </p:cNvCxnSpPr>
            <p:nvPr/>
          </p:nvCxnSpPr>
          <p:spPr>
            <a:xfrm rot="10800000">
              <a:off x="11616989" y="4678313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" name="Google Shape;328;p69"/>
            <p:cNvCxnSpPr>
              <a:stCxn id="300" idx="6"/>
              <a:endCxn id="325" idx="2"/>
            </p:cNvCxnSpPr>
            <p:nvPr/>
          </p:nvCxnSpPr>
          <p:spPr>
            <a:xfrm rot="10800000">
              <a:off x="10515675" y="4275695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69"/>
            <p:cNvCxnSpPr>
              <a:stCxn id="330" idx="0"/>
              <a:endCxn id="325" idx="4"/>
            </p:cNvCxnSpPr>
            <p:nvPr/>
          </p:nvCxnSpPr>
          <p:spPr>
            <a:xfrm rot="10800000" flipH="1">
              <a:off x="10334099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69"/>
            <p:cNvCxnSpPr>
              <a:stCxn id="332" idx="1"/>
              <a:endCxn id="325" idx="5"/>
            </p:cNvCxnSpPr>
            <p:nvPr/>
          </p:nvCxnSpPr>
          <p:spPr>
            <a:xfrm rot="10800000" flipH="1">
              <a:off x="8879745" y="4354952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69"/>
            <p:cNvCxnSpPr>
              <a:stCxn id="332" idx="0"/>
              <a:endCxn id="294" idx="4"/>
            </p:cNvCxnSpPr>
            <p:nvPr/>
          </p:nvCxnSpPr>
          <p:spPr>
            <a:xfrm rot="10800000" flipH="1">
              <a:off x="8826927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69"/>
            <p:cNvCxnSpPr>
              <a:stCxn id="294" idx="2"/>
              <a:endCxn id="325" idx="6"/>
            </p:cNvCxnSpPr>
            <p:nvPr/>
          </p:nvCxnSpPr>
          <p:spPr>
            <a:xfrm rot="10800000" flipH="1">
              <a:off x="8951381" y="4275660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69"/>
            <p:cNvCxnSpPr>
              <a:stCxn id="294" idx="7"/>
              <a:endCxn id="336" idx="2"/>
            </p:cNvCxnSpPr>
            <p:nvPr/>
          </p:nvCxnSpPr>
          <p:spPr>
            <a:xfrm rot="10800000">
              <a:off x="6683210" y="3221133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69"/>
            <p:cNvCxnSpPr>
              <a:stCxn id="294" idx="6"/>
              <a:endCxn id="338" idx="2"/>
            </p:cNvCxnSpPr>
            <p:nvPr/>
          </p:nvCxnSpPr>
          <p:spPr>
            <a:xfrm flipH="1">
              <a:off x="7382393" y="4507260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69"/>
            <p:cNvCxnSpPr>
              <a:stCxn id="338" idx="7"/>
              <a:endCxn id="336" idx="3"/>
            </p:cNvCxnSpPr>
            <p:nvPr/>
          </p:nvCxnSpPr>
          <p:spPr>
            <a:xfrm rot="10800000">
              <a:off x="6661437" y="3274193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69"/>
            <p:cNvCxnSpPr>
              <a:stCxn id="253" idx="1"/>
              <a:endCxn id="325" idx="0"/>
            </p:cNvCxnSpPr>
            <p:nvPr/>
          </p:nvCxnSpPr>
          <p:spPr>
            <a:xfrm>
              <a:off x="9564537" y="310840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69"/>
            <p:cNvCxnSpPr>
              <a:endCxn id="321" idx="3"/>
            </p:cNvCxnSpPr>
            <p:nvPr/>
          </p:nvCxnSpPr>
          <p:spPr>
            <a:xfrm rot="10800000">
              <a:off x="11505573" y="5904589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" name="Google Shape;342;p69"/>
            <p:cNvCxnSpPr>
              <a:stCxn id="330" idx="2"/>
              <a:endCxn id="321" idx="6"/>
            </p:cNvCxnSpPr>
            <p:nvPr/>
          </p:nvCxnSpPr>
          <p:spPr>
            <a:xfrm>
              <a:off x="10408795" y="5603601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" name="Google Shape;343;p69"/>
            <p:cNvCxnSpPr>
              <a:stCxn id="344" idx="0"/>
              <a:endCxn id="321" idx="5"/>
            </p:cNvCxnSpPr>
            <p:nvPr/>
          </p:nvCxnSpPr>
          <p:spPr>
            <a:xfrm rot="10800000" flipH="1">
              <a:off x="10069009" y="5904535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69"/>
            <p:cNvCxnSpPr>
              <a:endCxn id="321" idx="4"/>
            </p:cNvCxnSpPr>
            <p:nvPr/>
          </p:nvCxnSpPr>
          <p:spPr>
            <a:xfrm rot="10800000">
              <a:off x="11422079" y="5939173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69"/>
            <p:cNvCxnSpPr>
              <a:stCxn id="344" idx="2"/>
              <a:endCxn id="330" idx="4"/>
            </p:cNvCxnSpPr>
            <p:nvPr/>
          </p:nvCxnSpPr>
          <p:spPr>
            <a:xfrm rot="10800000" flipH="1">
              <a:off x="9994465" y="5678242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" name="Google Shape;347;p69"/>
            <p:cNvCxnSpPr>
              <a:stCxn id="332" idx="2"/>
              <a:endCxn id="330" idx="6"/>
            </p:cNvCxnSpPr>
            <p:nvPr/>
          </p:nvCxnSpPr>
          <p:spPr>
            <a:xfrm rot="10800000" flipH="1">
              <a:off x="8901623" y="5603570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" name="Google Shape;348;p69"/>
            <p:cNvCxnSpPr>
              <a:stCxn id="332" idx="4"/>
            </p:cNvCxnSpPr>
            <p:nvPr/>
          </p:nvCxnSpPr>
          <p:spPr>
            <a:xfrm flipH="1">
              <a:off x="8785527" y="5786266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69"/>
            <p:cNvCxnSpPr>
              <a:stCxn id="350" idx="3"/>
            </p:cNvCxnSpPr>
            <p:nvPr/>
          </p:nvCxnSpPr>
          <p:spPr>
            <a:xfrm>
              <a:off x="7413535" y="588390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69"/>
            <p:cNvCxnSpPr>
              <a:stCxn id="350" idx="2"/>
              <a:endCxn id="332" idx="6"/>
            </p:cNvCxnSpPr>
            <p:nvPr/>
          </p:nvCxnSpPr>
          <p:spPr>
            <a:xfrm rot="10800000" flipH="1">
              <a:off x="7446352" y="5711681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69"/>
            <p:cNvCxnSpPr>
              <a:stCxn id="338" idx="4"/>
              <a:endCxn id="350" idx="0"/>
            </p:cNvCxnSpPr>
            <p:nvPr/>
          </p:nvCxnSpPr>
          <p:spPr>
            <a:xfrm>
              <a:off x="7270464" y="4713764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69"/>
            <p:cNvCxnSpPr>
              <a:stCxn id="354" idx="3"/>
              <a:endCxn id="350" idx="7"/>
            </p:cNvCxnSpPr>
            <p:nvPr/>
          </p:nvCxnSpPr>
          <p:spPr>
            <a:xfrm>
              <a:off x="5682113" y="5075781"/>
              <a:ext cx="15729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5" name="Google Shape;355;p69"/>
            <p:cNvCxnSpPr>
              <a:stCxn id="354" idx="2"/>
              <a:endCxn id="338" idx="6"/>
            </p:cNvCxnSpPr>
            <p:nvPr/>
          </p:nvCxnSpPr>
          <p:spPr>
            <a:xfrm rot="10800000" flipH="1">
              <a:off x="5699102" y="4601726"/>
              <a:ext cx="14592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69"/>
            <p:cNvCxnSpPr>
              <a:stCxn id="354" idx="1"/>
              <a:endCxn id="336" idx="4"/>
            </p:cNvCxnSpPr>
            <p:nvPr/>
          </p:nvCxnSpPr>
          <p:spPr>
            <a:xfrm rot="10800000" flipH="1">
              <a:off x="5651679" y="3295777"/>
              <a:ext cx="957000" cy="162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7" name="Google Shape;357;p69"/>
            <p:cNvCxnSpPr>
              <a:stCxn id="358" idx="1"/>
              <a:endCxn id="336" idx="5"/>
            </p:cNvCxnSpPr>
            <p:nvPr/>
          </p:nvCxnSpPr>
          <p:spPr>
            <a:xfrm rot="10800000" flipH="1">
              <a:off x="4477836" y="3274186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9" name="Google Shape;359;p69"/>
            <p:cNvCxnSpPr>
              <a:stCxn id="358" idx="0"/>
              <a:endCxn id="360" idx="4"/>
            </p:cNvCxnSpPr>
            <p:nvPr/>
          </p:nvCxnSpPr>
          <p:spPr>
            <a:xfrm rot="10800000" flipH="1">
              <a:off x="4430367" y="4043325"/>
              <a:ext cx="58500" cy="97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" name="Google Shape;361;p69"/>
            <p:cNvCxnSpPr>
              <a:stCxn id="362" idx="0"/>
              <a:endCxn id="363" idx="4"/>
            </p:cNvCxnSpPr>
            <p:nvPr/>
          </p:nvCxnSpPr>
          <p:spPr>
            <a:xfrm rot="10800000" flipH="1">
              <a:off x="2274960" y="3873332"/>
              <a:ext cx="236100" cy="115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69"/>
            <p:cNvCxnSpPr>
              <a:stCxn id="365" idx="7"/>
              <a:endCxn id="363" idx="5"/>
            </p:cNvCxnSpPr>
            <p:nvPr/>
          </p:nvCxnSpPr>
          <p:spPr>
            <a:xfrm rot="10800000" flipH="1">
              <a:off x="1153506" y="3840629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69"/>
            <p:cNvCxnSpPr>
              <a:endCxn id="362" idx="6"/>
            </p:cNvCxnSpPr>
            <p:nvPr/>
          </p:nvCxnSpPr>
          <p:spPr>
            <a:xfrm rot="10800000" flipH="1">
              <a:off x="1109316" y="5139476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69"/>
            <p:cNvCxnSpPr>
              <a:stCxn id="368" idx="5"/>
              <a:endCxn id="369" idx="6"/>
            </p:cNvCxnSpPr>
            <p:nvPr/>
          </p:nvCxnSpPr>
          <p:spPr>
            <a:xfrm>
              <a:off x="1094332" y="5702233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69"/>
            <p:cNvCxnSpPr>
              <a:endCxn id="369" idx="4"/>
            </p:cNvCxnSpPr>
            <p:nvPr/>
          </p:nvCxnSpPr>
          <p:spPr>
            <a:xfrm rot="10800000" flipH="1">
              <a:off x="2739152" y="6254482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69"/>
            <p:cNvCxnSpPr>
              <a:stCxn id="369" idx="3"/>
            </p:cNvCxnSpPr>
            <p:nvPr/>
          </p:nvCxnSpPr>
          <p:spPr>
            <a:xfrm>
              <a:off x="2993270" y="6232604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p69"/>
            <p:cNvCxnSpPr>
              <a:stCxn id="369" idx="3"/>
              <a:endCxn id="373" idx="6"/>
            </p:cNvCxnSpPr>
            <p:nvPr/>
          </p:nvCxnSpPr>
          <p:spPr>
            <a:xfrm rot="10800000" flipH="1">
              <a:off x="2993270" y="6187904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69"/>
            <p:cNvCxnSpPr>
              <a:stCxn id="369" idx="1"/>
              <a:endCxn id="358" idx="5"/>
            </p:cNvCxnSpPr>
            <p:nvPr/>
          </p:nvCxnSpPr>
          <p:spPr>
            <a:xfrm rot="10800000" flipH="1">
              <a:off x="2993270" y="5129768"/>
              <a:ext cx="1360200" cy="99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69"/>
            <p:cNvCxnSpPr>
              <a:stCxn id="362" idx="2"/>
              <a:endCxn id="358" idx="6"/>
            </p:cNvCxnSpPr>
            <p:nvPr/>
          </p:nvCxnSpPr>
          <p:spPr>
            <a:xfrm rot="10800000" flipH="1">
              <a:off x="2387004" y="5073476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69"/>
            <p:cNvCxnSpPr>
              <a:stCxn id="363" idx="3"/>
              <a:endCxn id="358" idx="7"/>
            </p:cNvCxnSpPr>
            <p:nvPr/>
          </p:nvCxnSpPr>
          <p:spPr>
            <a:xfrm>
              <a:off x="2590343" y="3840664"/>
              <a:ext cx="17838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69"/>
            <p:cNvCxnSpPr>
              <a:stCxn id="363" idx="2"/>
              <a:endCxn id="360" idx="6"/>
            </p:cNvCxnSpPr>
            <p:nvPr/>
          </p:nvCxnSpPr>
          <p:spPr>
            <a:xfrm>
              <a:off x="2623160" y="3761437"/>
              <a:ext cx="1780200" cy="14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69"/>
            <p:cNvCxnSpPr>
              <a:stCxn id="360" idx="1"/>
              <a:endCxn id="336" idx="6"/>
            </p:cNvCxnSpPr>
            <p:nvPr/>
          </p:nvCxnSpPr>
          <p:spPr>
            <a:xfrm rot="10800000" flipH="1">
              <a:off x="4607055" y="3221245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69"/>
            <p:cNvCxnSpPr>
              <a:stCxn id="358" idx="2"/>
              <a:endCxn id="354" idx="6"/>
            </p:cNvCxnSpPr>
            <p:nvPr/>
          </p:nvCxnSpPr>
          <p:spPr>
            <a:xfrm rot="10800000" flipH="1">
              <a:off x="4488872" y="5034880"/>
              <a:ext cx="990300" cy="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69"/>
            <p:cNvCxnSpPr>
              <a:stCxn id="373" idx="1"/>
              <a:endCxn id="354" idx="5"/>
            </p:cNvCxnSpPr>
            <p:nvPr/>
          </p:nvCxnSpPr>
          <p:spPr>
            <a:xfrm rot="10800000" flipH="1">
              <a:off x="4681461" y="5106273"/>
              <a:ext cx="845100" cy="1002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1" name="Google Shape;381;p69"/>
            <p:cNvCxnSpPr>
              <a:stCxn id="373" idx="3"/>
              <a:endCxn id="382" idx="1"/>
            </p:cNvCxnSpPr>
            <p:nvPr/>
          </p:nvCxnSpPr>
          <p:spPr>
            <a:xfrm>
              <a:off x="4681461" y="626702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Google Shape;383;p69"/>
            <p:cNvCxnSpPr>
              <a:stCxn id="354" idx="4"/>
              <a:endCxn id="382" idx="2"/>
            </p:cNvCxnSpPr>
            <p:nvPr/>
          </p:nvCxnSpPr>
          <p:spPr>
            <a:xfrm>
              <a:off x="5610664" y="5123204"/>
              <a:ext cx="6528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69"/>
            <p:cNvCxnSpPr>
              <a:stCxn id="350" idx="5"/>
              <a:endCxn id="382" idx="0"/>
            </p:cNvCxnSpPr>
            <p:nvPr/>
          </p:nvCxnSpPr>
          <p:spPr>
            <a:xfrm flipH="1">
              <a:off x="6375481" y="588390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69"/>
            <p:cNvCxnSpPr>
              <a:stCxn id="373" idx="7"/>
              <a:endCxn id="358" idx="3"/>
            </p:cNvCxnSpPr>
            <p:nvPr/>
          </p:nvCxnSpPr>
          <p:spPr>
            <a:xfrm rot="10800000">
              <a:off x="4457007" y="5150373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69"/>
            <p:cNvCxnSpPr>
              <a:stCxn id="332" idx="7"/>
              <a:endCxn id="338" idx="3"/>
            </p:cNvCxnSpPr>
            <p:nvPr/>
          </p:nvCxnSpPr>
          <p:spPr>
            <a:xfrm rot="10800000">
              <a:off x="7349709" y="4681052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Google Shape;387;p69"/>
            <p:cNvCxnSpPr>
              <a:endCxn id="373" idx="4"/>
            </p:cNvCxnSpPr>
            <p:nvPr/>
          </p:nvCxnSpPr>
          <p:spPr>
            <a:xfrm rot="10800000" flipH="1">
              <a:off x="4489134" y="6299844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69"/>
            <p:cNvCxnSpPr>
              <a:stCxn id="369" idx="7"/>
              <a:endCxn id="362" idx="4"/>
            </p:cNvCxnSpPr>
            <p:nvPr/>
          </p:nvCxnSpPr>
          <p:spPr>
            <a:xfrm rot="10800000">
              <a:off x="2275034" y="5251568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1" name="Google Shape;321;p69"/>
            <p:cNvSpPr/>
            <p:nvPr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69"/>
            <p:cNvSpPr/>
            <p:nvPr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9"/>
            <p:cNvSpPr/>
            <p:nvPr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9"/>
            <p:cNvSpPr/>
            <p:nvPr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69"/>
            <p:cNvSpPr/>
            <p:nvPr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69"/>
            <p:cNvSpPr/>
            <p:nvPr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69"/>
            <p:cNvSpPr/>
            <p:nvPr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69"/>
            <p:cNvSpPr/>
            <p:nvPr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9"/>
            <p:cNvSpPr/>
            <p:nvPr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69"/>
            <p:cNvSpPr/>
            <p:nvPr/>
          </p:nvSpPr>
          <p:spPr>
            <a:xfrm rot="-664413" flipH="1">
              <a:off x="5477100" y="4901202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69"/>
            <p:cNvSpPr/>
            <p:nvPr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69"/>
            <p:cNvSpPr/>
            <p:nvPr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9"/>
            <p:cNvSpPr/>
            <p:nvPr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9"/>
            <p:cNvSpPr/>
            <p:nvPr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69"/>
            <p:cNvSpPr/>
            <p:nvPr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9"/>
            <p:cNvSpPr/>
            <p:nvPr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69"/>
            <p:cNvSpPr/>
            <p:nvPr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69"/>
            <p:cNvSpPr/>
            <p:nvPr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9" name="Google Shape;389;p69"/>
            <p:cNvCxnSpPr>
              <a:stCxn id="344" idx="1"/>
              <a:endCxn id="332" idx="3"/>
            </p:cNvCxnSpPr>
            <p:nvPr/>
          </p:nvCxnSpPr>
          <p:spPr>
            <a:xfrm rot="10800000">
              <a:off x="8879821" y="5764250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69"/>
            <p:cNvCxnSpPr>
              <a:stCxn id="391" idx="6"/>
              <a:endCxn id="363" idx="6"/>
            </p:cNvCxnSpPr>
            <p:nvPr/>
          </p:nvCxnSpPr>
          <p:spPr>
            <a:xfrm>
              <a:off x="1249806" y="369160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Google Shape;392;p69"/>
            <p:cNvCxnSpPr>
              <a:stCxn id="393" idx="4"/>
              <a:endCxn id="365" idx="1"/>
            </p:cNvCxnSpPr>
            <p:nvPr/>
          </p:nvCxnSpPr>
          <p:spPr>
            <a:xfrm>
              <a:off x="181389" y="3694736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4" name="Google Shape;394;p69"/>
            <p:cNvCxnSpPr>
              <a:stCxn id="365" idx="4"/>
              <a:endCxn id="368" idx="0"/>
            </p:cNvCxnSpPr>
            <p:nvPr/>
          </p:nvCxnSpPr>
          <p:spPr>
            <a:xfrm flipH="1">
              <a:off x="990217" y="4724846"/>
              <a:ext cx="93900" cy="72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5" name="Google Shape;395;p69"/>
            <p:cNvCxnSpPr>
              <a:stCxn id="396" idx="3"/>
            </p:cNvCxnSpPr>
            <p:nvPr/>
          </p:nvCxnSpPr>
          <p:spPr>
            <a:xfrm flipH="1">
              <a:off x="994423" y="6664731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7" name="Google Shape;397;p69"/>
            <p:cNvCxnSpPr>
              <a:stCxn id="396" idx="0"/>
              <a:endCxn id="368" idx="4"/>
            </p:cNvCxnSpPr>
            <p:nvPr/>
          </p:nvCxnSpPr>
          <p:spPr>
            <a:xfrm rot="10800000">
              <a:off x="990205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8" name="Google Shape;398;p69"/>
            <p:cNvCxnSpPr>
              <a:stCxn id="399" idx="1"/>
              <a:endCxn id="393" idx="3"/>
            </p:cNvCxnSpPr>
            <p:nvPr/>
          </p:nvCxnSpPr>
          <p:spPr>
            <a:xfrm rot="10800000" flipH="1">
              <a:off x="7025" y="3684606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0" name="Google Shape;400;p69"/>
            <p:cNvCxnSpPr>
              <a:stCxn id="368" idx="2"/>
              <a:endCxn id="399" idx="0"/>
            </p:cNvCxnSpPr>
            <p:nvPr/>
          </p:nvCxnSpPr>
          <p:spPr>
            <a:xfrm rot="10800000">
              <a:off x="4856" y="4947751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1" name="Google Shape;401;p69"/>
            <p:cNvCxnSpPr>
              <a:stCxn id="396" idx="1"/>
            </p:cNvCxnSpPr>
            <p:nvPr/>
          </p:nvCxnSpPr>
          <p:spPr>
            <a:xfrm flipH="1">
              <a:off x="-77" y="6456567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2" name="Google Shape;402;p69"/>
            <p:cNvCxnSpPr>
              <a:stCxn id="363" idx="1"/>
              <a:endCxn id="225" idx="0"/>
            </p:cNvCxnSpPr>
            <p:nvPr/>
          </p:nvCxnSpPr>
          <p:spPr>
            <a:xfrm rot="10800000" flipH="1">
              <a:off x="2590343" y="2989810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69"/>
            <p:cNvCxnSpPr>
              <a:stCxn id="404" idx="6"/>
              <a:endCxn id="405" idx="2"/>
            </p:cNvCxnSpPr>
            <p:nvPr/>
          </p:nvCxnSpPr>
          <p:spPr>
            <a:xfrm>
              <a:off x="683818" y="2689233"/>
              <a:ext cx="10467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6" name="Google Shape;406;p69"/>
            <p:cNvCxnSpPr>
              <a:stCxn id="393" idx="7"/>
              <a:endCxn id="404" idx="3"/>
            </p:cNvCxnSpPr>
            <p:nvPr/>
          </p:nvCxnSpPr>
          <p:spPr>
            <a:xfrm rot="10800000" flipH="1">
              <a:off x="206155" y="2793287"/>
              <a:ext cx="226500" cy="63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69"/>
            <p:cNvCxnSpPr>
              <a:stCxn id="393" idx="5"/>
              <a:endCxn id="391" idx="2"/>
            </p:cNvCxnSpPr>
            <p:nvPr/>
          </p:nvCxnSpPr>
          <p:spPr>
            <a:xfrm>
              <a:off x="267972" y="3622660"/>
              <a:ext cx="785700" cy="69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8" name="Google Shape;408;p69"/>
            <p:cNvCxnSpPr>
              <a:stCxn id="405" idx="3"/>
              <a:endCxn id="391" idx="7"/>
            </p:cNvCxnSpPr>
            <p:nvPr/>
          </p:nvCxnSpPr>
          <p:spPr>
            <a:xfrm flipH="1">
              <a:off x="1221044" y="3059892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9" name="Google Shape;409;p69"/>
            <p:cNvCxnSpPr>
              <a:stCxn id="391" idx="4"/>
              <a:endCxn id="365" idx="0"/>
            </p:cNvCxnSpPr>
            <p:nvPr/>
          </p:nvCxnSpPr>
          <p:spPr>
            <a:xfrm flipH="1">
              <a:off x="1084176" y="3789730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69"/>
            <p:cNvCxnSpPr>
              <a:stCxn id="369" idx="2"/>
              <a:endCxn id="396" idx="2"/>
            </p:cNvCxnSpPr>
            <p:nvPr/>
          </p:nvCxnSpPr>
          <p:spPr>
            <a:xfrm flipH="1">
              <a:off x="1146748" y="6179786"/>
              <a:ext cx="1868400" cy="38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69"/>
            <p:cNvCxnSpPr>
              <a:endCxn id="396" idx="5"/>
            </p:cNvCxnSpPr>
            <p:nvPr/>
          </p:nvCxnSpPr>
          <p:spPr>
            <a:xfrm rot="10800000">
              <a:off x="1397887" y="6664731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3" name="Google Shape;393;p69"/>
            <p:cNvSpPr/>
            <p:nvPr/>
          </p:nvSpPr>
          <p:spPr>
            <a:xfrm rot="-1036530">
              <a:off x="-9517" y="3406988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69"/>
            <p:cNvSpPr/>
            <p:nvPr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69"/>
            <p:cNvSpPr/>
            <p:nvPr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69"/>
            <p:cNvSpPr/>
            <p:nvPr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69"/>
            <p:cNvSpPr/>
            <p:nvPr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69"/>
            <p:cNvSpPr/>
            <p:nvPr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9"/>
            <p:cNvSpPr/>
            <p:nvPr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2" name="Google Shape;412;p69"/>
            <p:cNvCxnSpPr>
              <a:stCxn id="365" idx="3"/>
            </p:cNvCxnSpPr>
            <p:nvPr/>
          </p:nvCxnSpPr>
          <p:spPr>
            <a:xfrm flipH="1">
              <a:off x="125229" y="4696105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69"/>
            <p:cNvCxnSpPr>
              <a:stCxn id="404" idx="4"/>
              <a:endCxn id="391" idx="1"/>
            </p:cNvCxnSpPr>
            <p:nvPr/>
          </p:nvCxnSpPr>
          <p:spPr>
            <a:xfrm>
              <a:off x="536624" y="2836427"/>
              <a:ext cx="545700" cy="78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7" name="Google Shape;237;p69"/>
            <p:cNvSpPr/>
            <p:nvPr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4" name="Google Shape;414;p69"/>
            <p:cNvCxnSpPr>
              <a:stCxn id="237" idx="3"/>
              <a:endCxn id="360" idx="0"/>
            </p:cNvCxnSpPr>
            <p:nvPr/>
          </p:nvCxnSpPr>
          <p:spPr>
            <a:xfrm flipH="1">
              <a:off x="4536598" y="3042498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69"/>
            <p:cNvCxnSpPr>
              <a:stCxn id="237" idx="2"/>
              <a:endCxn id="225" idx="6"/>
            </p:cNvCxnSpPr>
            <p:nvPr/>
          </p:nvCxnSpPr>
          <p:spPr>
            <a:xfrm rot="10800000">
              <a:off x="3501357" y="291611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Google Shape;416;p69"/>
            <p:cNvCxnSpPr>
              <a:stCxn id="404" idx="7"/>
              <a:endCxn id="224" idx="1"/>
            </p:cNvCxnSpPr>
            <p:nvPr/>
          </p:nvCxnSpPr>
          <p:spPr>
            <a:xfrm rot="10800000" flipH="1">
              <a:off x="640706" y="1905051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7" name="Google Shape;417;p69"/>
            <p:cNvCxnSpPr>
              <a:endCxn id="404" idx="1"/>
            </p:cNvCxnSpPr>
            <p:nvPr/>
          </p:nvCxnSpPr>
          <p:spPr>
            <a:xfrm>
              <a:off x="-60658" y="2344851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9" name="Google Shape;399;p69"/>
            <p:cNvSpPr/>
            <p:nvPr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8" name="Google Shape;418;p69"/>
            <p:cNvCxnSpPr>
              <a:stCxn id="368" idx="3"/>
            </p:cNvCxnSpPr>
            <p:nvPr/>
          </p:nvCxnSpPr>
          <p:spPr>
            <a:xfrm flipH="1">
              <a:off x="-32" y="5702233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69"/>
            <p:cNvCxnSpPr>
              <a:stCxn id="405" idx="6"/>
              <a:endCxn id="225" idx="1"/>
            </p:cNvCxnSpPr>
            <p:nvPr/>
          </p:nvCxnSpPr>
          <p:spPr>
            <a:xfrm rot="10800000" flipH="1">
              <a:off x="2040852" y="2934905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0" name="Google Shape;420;p69"/>
            <p:cNvCxnSpPr>
              <a:stCxn id="405" idx="5"/>
              <a:endCxn id="363" idx="0"/>
            </p:cNvCxnSpPr>
            <p:nvPr/>
          </p:nvCxnSpPr>
          <p:spPr>
            <a:xfrm>
              <a:off x="1995418" y="3059892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69"/>
            <p:cNvCxnSpPr>
              <a:stCxn id="224" idx="0"/>
              <a:endCxn id="405" idx="0"/>
            </p:cNvCxnSpPr>
            <p:nvPr/>
          </p:nvCxnSpPr>
          <p:spPr>
            <a:xfrm>
              <a:off x="1505277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69"/>
            <p:cNvCxnSpPr>
              <a:stCxn id="365" idx="5"/>
              <a:endCxn id="362" idx="7"/>
            </p:cNvCxnSpPr>
            <p:nvPr/>
          </p:nvCxnSpPr>
          <p:spPr>
            <a:xfrm>
              <a:off x="1153506" y="4696105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3" name="Google Shape;423;p69"/>
            <p:cNvCxnSpPr>
              <a:stCxn id="360" idx="7"/>
              <a:endCxn id="225" idx="7"/>
            </p:cNvCxnSpPr>
            <p:nvPr/>
          </p:nvCxnSpPr>
          <p:spPr>
            <a:xfrm rot="10800000">
              <a:off x="3446643" y="2981967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4" name="Google Shape;424;p69"/>
            <p:cNvCxnSpPr>
              <a:stCxn id="233" idx="7"/>
              <a:endCxn id="237" idx="0"/>
            </p:cNvCxnSpPr>
            <p:nvPr/>
          </p:nvCxnSpPr>
          <p:spPr>
            <a:xfrm>
              <a:off x="5065787" y="2247314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69"/>
            <p:cNvCxnSpPr>
              <a:stCxn id="336" idx="7"/>
              <a:endCxn id="238" idx="0"/>
            </p:cNvCxnSpPr>
            <p:nvPr/>
          </p:nvCxnSpPr>
          <p:spPr>
            <a:xfrm rot="10800000">
              <a:off x="6285712" y="2383908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69"/>
            <p:cNvCxnSpPr>
              <a:stCxn id="336" idx="6"/>
              <a:endCxn id="237" idx="5"/>
            </p:cNvCxnSpPr>
            <p:nvPr/>
          </p:nvCxnSpPr>
          <p:spPr>
            <a:xfrm rot="10800000">
              <a:off x="5140034" y="3042426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69"/>
            <p:cNvCxnSpPr>
              <a:stCxn id="250" idx="0"/>
              <a:endCxn id="336" idx="1"/>
            </p:cNvCxnSpPr>
            <p:nvPr/>
          </p:nvCxnSpPr>
          <p:spPr>
            <a:xfrm flipH="1">
              <a:off x="6661403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8" name="Google Shape;428;p69"/>
            <p:cNvCxnSpPr>
              <a:stCxn id="253" idx="0"/>
              <a:endCxn id="301" idx="4"/>
            </p:cNvCxnSpPr>
            <p:nvPr/>
          </p:nvCxnSpPr>
          <p:spPr>
            <a:xfrm>
              <a:off x="9621563" y="3044363"/>
              <a:ext cx="7605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9" name="Google Shape;429;p69"/>
            <p:cNvCxnSpPr>
              <a:stCxn id="257" idx="0"/>
              <a:endCxn id="301" idx="5"/>
            </p:cNvCxnSpPr>
            <p:nvPr/>
          </p:nvCxnSpPr>
          <p:spPr>
            <a:xfrm>
              <a:off x="10349083" y="2680523"/>
              <a:ext cx="90000" cy="61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0" name="Google Shape;430;p69"/>
            <p:cNvCxnSpPr>
              <a:stCxn id="255" idx="0"/>
              <a:endCxn id="253" idx="6"/>
            </p:cNvCxnSpPr>
            <p:nvPr/>
          </p:nvCxnSpPr>
          <p:spPr>
            <a:xfrm>
              <a:off x="9306676" y="1739765"/>
              <a:ext cx="246000" cy="116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69"/>
            <p:cNvCxnSpPr>
              <a:stCxn id="336" idx="1"/>
              <a:endCxn id="295" idx="5"/>
            </p:cNvCxnSpPr>
            <p:nvPr/>
          </p:nvCxnSpPr>
          <p:spPr>
            <a:xfrm>
              <a:off x="6661348" y="3168408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2" name="Google Shape;432;p69"/>
            <p:cNvCxnSpPr>
              <a:stCxn id="250" idx="0"/>
              <a:endCxn id="295" idx="5"/>
            </p:cNvCxnSpPr>
            <p:nvPr/>
          </p:nvCxnSpPr>
          <p:spPr>
            <a:xfrm>
              <a:off x="7737803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3" name="Google Shape;433;p69"/>
            <p:cNvCxnSpPr>
              <a:stCxn id="295" idx="7"/>
              <a:endCxn id="253" idx="4"/>
            </p:cNvCxnSpPr>
            <p:nvPr/>
          </p:nvCxnSpPr>
          <p:spPr>
            <a:xfrm rot="10800000" flipH="1">
              <a:off x="8152134" y="2970745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69"/>
            <p:cNvSpPr/>
            <p:nvPr/>
          </p:nvSpPr>
          <p:spPr>
            <a:xfrm rot="6550916" flipH="1">
              <a:off x="10375964" y="3285269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9"/>
            <p:cNvSpPr/>
            <p:nvPr/>
          </p:nvSpPr>
          <p:spPr>
            <a:xfrm rot="6550916" flipH="1">
              <a:off x="9403696" y="2895505"/>
              <a:ext cx="224088" cy="224088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9"/>
            <p:cNvSpPr/>
            <p:nvPr/>
          </p:nvSpPr>
          <p:spPr>
            <a:xfrm rot="6550916" flipH="1">
              <a:off x="8010198" y="3179980"/>
              <a:ext cx="149392" cy="149392"/>
            </a:xfrm>
            <a:prstGeom prst="ellipse">
              <a:avLst/>
            </a:prstGeom>
            <a:solidFill>
              <a:schemeClr val="lt1">
                <a:alpha val="14509"/>
              </a:schemeClr>
            </a:solidFill>
            <a:ln w="12700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4" name="Google Shape;434;p69"/>
            <p:cNvCxnSpPr>
              <a:stCxn id="292" idx="0"/>
              <a:endCxn id="301" idx="7"/>
            </p:cNvCxnSpPr>
            <p:nvPr/>
          </p:nvCxnSpPr>
          <p:spPr>
            <a:xfrm flipH="1">
              <a:off x="10588721" y="2983008"/>
              <a:ext cx="1257000" cy="36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5" name="Google Shape;435;p69"/>
            <p:cNvCxnSpPr>
              <a:endCxn id="292" idx="7"/>
            </p:cNvCxnSpPr>
            <p:nvPr/>
          </p:nvCxnSpPr>
          <p:spPr>
            <a:xfrm rot="10800000">
              <a:off x="11930123" y="2967834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gd7fbe6b4e7_0_8300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d7fbe6b4e7_0_8302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2" name="Google Shape;2992;gd7fbe6b4e7_0_8302"/>
          <p:cNvSpPr/>
          <p:nvPr/>
        </p:nvSpPr>
        <p:spPr>
          <a:xfrm>
            <a:off x="354010" y="1131591"/>
            <a:ext cx="3560700" cy="5402700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gd7fbe6b4e7_0_8302"/>
          <p:cNvSpPr/>
          <p:nvPr/>
        </p:nvSpPr>
        <p:spPr>
          <a:xfrm>
            <a:off x="531933" y="1347500"/>
            <a:ext cx="153900" cy="5015100"/>
          </a:xfrm>
          <a:prstGeom prst="roundRect">
            <a:avLst>
              <a:gd name="adj" fmla="val 50000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d7fbe6b4e7_0_8302"/>
          <p:cNvSpPr/>
          <p:nvPr/>
        </p:nvSpPr>
        <p:spPr>
          <a:xfrm rot="5400000">
            <a:off x="3057175" y="1276603"/>
            <a:ext cx="685800" cy="6852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d7fbe6b4e7_0_8302"/>
          <p:cNvSpPr txBox="1"/>
          <p:nvPr/>
        </p:nvSpPr>
        <p:spPr>
          <a:xfrm>
            <a:off x="711704" y="1637214"/>
            <a:ext cx="22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gd7fbe6b4e7_0_8302"/>
          <p:cNvSpPr txBox="1"/>
          <p:nvPr/>
        </p:nvSpPr>
        <p:spPr>
          <a:xfrm>
            <a:off x="711704" y="2127463"/>
            <a:ext cx="223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gd7fbe6b4e7_0_8302"/>
          <p:cNvSpPr txBox="1"/>
          <p:nvPr/>
        </p:nvSpPr>
        <p:spPr>
          <a:xfrm>
            <a:off x="721229" y="5808438"/>
            <a:ext cx="223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gd7fbe6b4e7_0_8302"/>
          <p:cNvSpPr txBox="1"/>
          <p:nvPr/>
        </p:nvSpPr>
        <p:spPr>
          <a:xfrm>
            <a:off x="721229" y="4450324"/>
            <a:ext cx="2717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" name="Google Shape;3000;gd7fbe6b4e7_0_8311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3001" name="Google Shape;3001;gd7fbe6b4e7_0_8311"/>
            <p:cNvCxnSpPr>
              <a:stCxn id="3002" idx="7"/>
              <a:endCxn id="3003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4" name="Google Shape;3004;gd7fbe6b4e7_0_8311"/>
            <p:cNvCxnSpPr>
              <a:stCxn id="3003" idx="4"/>
              <a:endCxn id="3005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6" name="Google Shape;3006;gd7fbe6b4e7_0_8311"/>
            <p:cNvCxnSpPr>
              <a:stCxn id="3007" idx="2"/>
              <a:endCxn id="3008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9" name="Google Shape;3009;gd7fbe6b4e7_0_8311"/>
            <p:cNvCxnSpPr>
              <a:stCxn id="3005" idx="5"/>
              <a:endCxn id="3007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0" name="Google Shape;3010;gd7fbe6b4e7_0_8311"/>
            <p:cNvCxnSpPr>
              <a:stCxn id="3003" idx="5"/>
              <a:endCxn id="3011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2" name="Google Shape;3012;gd7fbe6b4e7_0_8311"/>
            <p:cNvCxnSpPr>
              <a:stCxn id="3007" idx="0"/>
              <a:endCxn id="3011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3" name="Google Shape;3013;gd7fbe6b4e7_0_8311"/>
            <p:cNvCxnSpPr>
              <a:stCxn id="3005" idx="3"/>
              <a:endCxn id="3008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4" name="Google Shape;3014;gd7fbe6b4e7_0_8311"/>
            <p:cNvCxnSpPr>
              <a:stCxn id="3015" idx="7"/>
              <a:endCxn id="3016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7" name="Google Shape;3017;gd7fbe6b4e7_0_8311"/>
            <p:cNvCxnSpPr>
              <a:stCxn id="3007" idx="7"/>
              <a:endCxn id="3016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8" name="Google Shape;3018;gd7fbe6b4e7_0_8311"/>
            <p:cNvCxnSpPr>
              <a:stCxn id="3019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0" name="Google Shape;3020;gd7fbe6b4e7_0_8311"/>
            <p:cNvCxnSpPr>
              <a:stCxn id="3005" idx="6"/>
              <a:endCxn id="3011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1" name="Google Shape;3021;gd7fbe6b4e7_0_8311"/>
            <p:cNvCxnSpPr>
              <a:stCxn id="3019" idx="0"/>
              <a:endCxn id="3008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2" name="Google Shape;3022;gd7fbe6b4e7_0_8311"/>
            <p:cNvCxnSpPr>
              <a:stCxn id="3011" idx="6"/>
              <a:endCxn id="3016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3" name="Google Shape;3023;gd7fbe6b4e7_0_8311"/>
            <p:cNvCxnSpPr>
              <a:stCxn id="3024" idx="0"/>
              <a:endCxn id="3016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5" name="Google Shape;3025;gd7fbe6b4e7_0_8311"/>
            <p:cNvCxnSpPr>
              <a:stCxn id="3026" idx="1"/>
              <a:endCxn id="3016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7" name="Google Shape;3027;gd7fbe6b4e7_0_8311"/>
            <p:cNvCxnSpPr>
              <a:stCxn id="3026" idx="0"/>
              <a:endCxn id="3028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9" name="Google Shape;3029;gd7fbe6b4e7_0_8311"/>
            <p:cNvCxnSpPr>
              <a:stCxn id="3028" idx="2"/>
              <a:endCxn id="3016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0" name="Google Shape;3030;gd7fbe6b4e7_0_8311"/>
            <p:cNvCxnSpPr>
              <a:stCxn id="3028" idx="7"/>
              <a:endCxn id="3031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2" name="Google Shape;3032;gd7fbe6b4e7_0_8311"/>
            <p:cNvCxnSpPr>
              <a:stCxn id="3028" idx="6"/>
              <a:endCxn id="3033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4" name="Google Shape;3034;gd7fbe6b4e7_0_8311"/>
            <p:cNvCxnSpPr>
              <a:stCxn id="3033" idx="7"/>
              <a:endCxn id="3035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6" name="Google Shape;3036;gd7fbe6b4e7_0_8311"/>
            <p:cNvCxnSpPr>
              <a:stCxn id="3037" idx="0"/>
              <a:endCxn id="3003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8" name="Google Shape;3038;gd7fbe6b4e7_0_8311"/>
            <p:cNvCxnSpPr>
              <a:stCxn id="3008" idx="2"/>
              <a:endCxn id="3037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9" name="Google Shape;3039;gd7fbe6b4e7_0_8311"/>
            <p:cNvCxnSpPr>
              <a:stCxn id="3019" idx="1"/>
              <a:endCxn id="3037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0" name="Google Shape;3040;gd7fbe6b4e7_0_8311"/>
            <p:cNvCxnSpPr>
              <a:stCxn id="3041" idx="7"/>
              <a:endCxn id="3037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2" name="Google Shape;3042;gd7fbe6b4e7_0_8311"/>
            <p:cNvCxnSpPr>
              <a:stCxn id="3002" idx="6"/>
              <a:endCxn id="3037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3" name="Google Shape;3043;gd7fbe6b4e7_0_8311"/>
            <p:cNvCxnSpPr>
              <a:stCxn id="3044" idx="7"/>
              <a:endCxn id="3002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5" name="Google Shape;3045;gd7fbe6b4e7_0_8311"/>
            <p:cNvCxnSpPr>
              <a:stCxn id="3044" idx="6"/>
              <a:endCxn id="3041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6" name="Google Shape;3046;gd7fbe6b4e7_0_8311"/>
            <p:cNvCxnSpPr>
              <a:stCxn id="3044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7" name="Google Shape;3047;gd7fbe6b4e7_0_8311"/>
            <p:cNvCxnSpPr>
              <a:stCxn id="3041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8" name="Google Shape;3048;gd7fbe6b4e7_0_8311"/>
            <p:cNvCxnSpPr>
              <a:stCxn id="3041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9" name="Google Shape;3049;gd7fbe6b4e7_0_8311"/>
            <p:cNvCxnSpPr>
              <a:stCxn id="3019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0" name="Google Shape;3050;gd7fbe6b4e7_0_8311"/>
            <p:cNvCxnSpPr>
              <a:stCxn id="3041" idx="6"/>
              <a:endCxn id="3019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1" name="Google Shape;3051;gd7fbe6b4e7_0_8311"/>
            <p:cNvCxnSpPr>
              <a:stCxn id="3019" idx="6"/>
              <a:endCxn id="3007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2" name="Google Shape;3052;gd7fbe6b4e7_0_8311"/>
            <p:cNvCxnSpPr>
              <a:stCxn id="3024" idx="2"/>
              <a:endCxn id="3007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3" name="Google Shape;3053;gd7fbe6b4e7_0_8311"/>
            <p:cNvCxnSpPr>
              <a:stCxn id="3054" idx="0"/>
              <a:endCxn id="3007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5" name="Google Shape;3055;gd7fbe6b4e7_0_8311"/>
            <p:cNvCxnSpPr>
              <a:endCxn id="3007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6" name="Google Shape;3056;gd7fbe6b4e7_0_8311"/>
            <p:cNvCxnSpPr>
              <a:stCxn id="3054" idx="2"/>
              <a:endCxn id="3024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7" name="Google Shape;3057;gd7fbe6b4e7_0_8311"/>
            <p:cNvCxnSpPr>
              <a:stCxn id="3026" idx="2"/>
              <a:endCxn id="3024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8" name="Google Shape;3058;gd7fbe6b4e7_0_8311"/>
            <p:cNvCxnSpPr>
              <a:stCxn id="3026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9" name="Google Shape;3059;gd7fbe6b4e7_0_8311"/>
            <p:cNvCxnSpPr>
              <a:stCxn id="3060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1" name="Google Shape;3061;gd7fbe6b4e7_0_8311"/>
            <p:cNvCxnSpPr>
              <a:stCxn id="3060" idx="2"/>
              <a:endCxn id="3026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2" name="Google Shape;3062;gd7fbe6b4e7_0_8311"/>
            <p:cNvCxnSpPr>
              <a:stCxn id="3033" idx="4"/>
              <a:endCxn id="3060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3" name="Google Shape;3063;gd7fbe6b4e7_0_8311"/>
            <p:cNvCxnSpPr>
              <a:stCxn id="3064" idx="3"/>
              <a:endCxn id="3060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5" name="Google Shape;3065;gd7fbe6b4e7_0_8311"/>
            <p:cNvCxnSpPr>
              <a:stCxn id="3064" idx="2"/>
              <a:endCxn id="3033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6" name="Google Shape;3066;gd7fbe6b4e7_0_8311"/>
            <p:cNvCxnSpPr>
              <a:stCxn id="3064" idx="1"/>
              <a:endCxn id="3035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7" name="Google Shape;3067;gd7fbe6b4e7_0_8311"/>
            <p:cNvCxnSpPr>
              <a:stCxn id="3068" idx="1"/>
              <a:endCxn id="3035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9" name="Google Shape;3069;gd7fbe6b4e7_0_8311"/>
            <p:cNvCxnSpPr>
              <a:stCxn id="3068" idx="0"/>
              <a:endCxn id="3070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1" name="Google Shape;3071;gd7fbe6b4e7_0_8311"/>
            <p:cNvCxnSpPr>
              <a:stCxn id="3072" idx="7"/>
              <a:endCxn id="3073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4" name="Google Shape;3074;gd7fbe6b4e7_0_8311"/>
            <p:cNvCxnSpPr>
              <a:endCxn id="3075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6" name="Google Shape;3076;gd7fbe6b4e7_0_8311"/>
            <p:cNvCxnSpPr>
              <a:stCxn id="3072" idx="0"/>
              <a:endCxn id="3031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7" name="Google Shape;3077;gd7fbe6b4e7_0_8311"/>
            <p:cNvCxnSpPr>
              <a:stCxn id="3078" idx="0"/>
              <a:endCxn id="3079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0" name="Google Shape;3080;gd7fbe6b4e7_0_8311"/>
            <p:cNvCxnSpPr>
              <a:stCxn id="3078" idx="1"/>
              <a:endCxn id="3070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1" name="Google Shape;3081;gd7fbe6b4e7_0_8311"/>
            <p:cNvCxnSpPr>
              <a:stCxn id="3070" idx="2"/>
              <a:endCxn id="3035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2" name="Google Shape;3082;gd7fbe6b4e7_0_8311"/>
            <p:cNvCxnSpPr>
              <a:stCxn id="3068" idx="2"/>
              <a:endCxn id="3064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3" name="Google Shape;3083;gd7fbe6b4e7_0_8311"/>
            <p:cNvCxnSpPr>
              <a:stCxn id="3075" idx="1"/>
              <a:endCxn id="3064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4" name="Google Shape;3084;gd7fbe6b4e7_0_8311"/>
            <p:cNvCxnSpPr>
              <a:stCxn id="3075" idx="3"/>
              <a:endCxn id="3085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6" name="Google Shape;3086;gd7fbe6b4e7_0_8311"/>
            <p:cNvCxnSpPr>
              <a:stCxn id="3064" idx="4"/>
              <a:endCxn id="3085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7" name="Google Shape;3087;gd7fbe6b4e7_0_8311"/>
            <p:cNvCxnSpPr>
              <a:stCxn id="3060" idx="5"/>
              <a:endCxn id="3085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8" name="Google Shape;3088;gd7fbe6b4e7_0_8311"/>
            <p:cNvCxnSpPr>
              <a:stCxn id="3075" idx="7"/>
              <a:endCxn id="3068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9" name="Google Shape;3089;gd7fbe6b4e7_0_8311"/>
            <p:cNvCxnSpPr>
              <a:stCxn id="3026" idx="7"/>
              <a:endCxn id="3033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0" name="Google Shape;3090;gd7fbe6b4e7_0_8311"/>
            <p:cNvCxnSpPr>
              <a:endCxn id="3075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03" name="Google Shape;3003;gd7fbe6b4e7_0_8311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gd7fbe6b4e7_0_8311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gd7fbe6b4e7_0_8311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gd7fbe6b4e7_0_8311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d7fbe6b4e7_0_8311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gd7fbe6b4e7_0_8311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d7fbe6b4e7_0_8311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gd7fbe6b4e7_0_8311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gd7fbe6b4e7_0_8311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gd7fbe6b4e7_0_8311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gd7fbe6b4e7_0_8311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gd7fbe6b4e7_0_8311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gd7fbe6b4e7_0_8311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gd7fbe6b4e7_0_8311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gd7fbe6b4e7_0_8311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gd7fbe6b4e7_0_8311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gd7fbe6b4e7_0_8311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d7fbe6b4e7_0_8311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gd7fbe6b4e7_0_8311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d7fbe6b4e7_0_8311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1" name="Google Shape;3091;gd7fbe6b4e7_0_8311"/>
            <p:cNvCxnSpPr>
              <a:stCxn id="3005" idx="2"/>
              <a:endCxn id="3037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2" name="Google Shape;3092;gd7fbe6b4e7_0_8311"/>
            <p:cNvCxnSpPr>
              <a:stCxn id="3002" idx="4"/>
              <a:endCxn id="3041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44" name="Google Shape;3044;gd7fbe6b4e7_0_8311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3" name="Google Shape;3093;gd7fbe6b4e7_0_8311"/>
            <p:cNvCxnSpPr>
              <a:stCxn id="3044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4" name="Google Shape;3094;gd7fbe6b4e7_0_8311"/>
            <p:cNvCxnSpPr>
              <a:stCxn id="3044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5" name="Google Shape;3095;gd7fbe6b4e7_0_8311"/>
            <p:cNvCxnSpPr>
              <a:stCxn id="3044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6" name="Google Shape;3096;gd7fbe6b4e7_0_8311"/>
            <p:cNvCxnSpPr>
              <a:endCxn id="3002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54" name="Google Shape;3054;gd7fbe6b4e7_0_8311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gd7fbe6b4e7_0_8311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7" name="Google Shape;3097;gd7fbe6b4e7_0_8311"/>
            <p:cNvCxnSpPr>
              <a:stCxn id="3054" idx="1"/>
              <a:endCxn id="3026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8" name="Google Shape;3098;gd7fbe6b4e7_0_8311"/>
            <p:cNvCxnSpPr>
              <a:endCxn id="3099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0" name="Google Shape;3100;gd7fbe6b4e7_0_8311"/>
            <p:cNvCxnSpPr>
              <a:endCxn id="3078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1" name="Google Shape;3101;gd7fbe6b4e7_0_8311"/>
            <p:cNvCxnSpPr>
              <a:stCxn id="3099" idx="0"/>
              <a:endCxn id="3078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2" name="Google Shape;3102;gd7fbe6b4e7_0_8311"/>
            <p:cNvCxnSpPr>
              <a:stCxn id="3079" idx="2"/>
              <a:endCxn id="3103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4" name="Google Shape;3104;gd7fbe6b4e7_0_8311"/>
            <p:cNvCxnSpPr>
              <a:stCxn id="3099" idx="7"/>
              <a:endCxn id="3103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5" name="Google Shape;3105;gd7fbe6b4e7_0_8311"/>
            <p:cNvCxnSpPr>
              <a:endCxn id="3078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6" name="Google Shape;3106;gd7fbe6b4e7_0_8311"/>
            <p:cNvCxnSpPr>
              <a:stCxn id="3078" idx="6"/>
              <a:endCxn id="3103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7" name="Google Shape;3107;gd7fbe6b4e7_0_8311"/>
            <p:cNvCxnSpPr>
              <a:stCxn id="3108" idx="0"/>
              <a:endCxn id="3103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9" name="Google Shape;3109;gd7fbe6b4e7_0_8311"/>
            <p:cNvCxnSpPr>
              <a:stCxn id="3110" idx="1"/>
              <a:endCxn id="3103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1" name="Google Shape;3111;gd7fbe6b4e7_0_8311"/>
            <p:cNvCxnSpPr>
              <a:stCxn id="3110" idx="0"/>
              <a:endCxn id="3072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2" name="Google Shape;3112;gd7fbe6b4e7_0_8311"/>
            <p:cNvCxnSpPr>
              <a:stCxn id="3072" idx="2"/>
              <a:endCxn id="3103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3" name="Google Shape;3113;gd7fbe6b4e7_0_8311"/>
            <p:cNvCxnSpPr>
              <a:stCxn id="3072" idx="7"/>
              <a:endCxn id="3114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5" name="Google Shape;3115;gd7fbe6b4e7_0_8311"/>
            <p:cNvCxnSpPr>
              <a:stCxn id="3072" idx="6"/>
              <a:endCxn id="3116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7" name="Google Shape;3117;gd7fbe6b4e7_0_8311"/>
            <p:cNvCxnSpPr>
              <a:stCxn id="3116" idx="7"/>
              <a:endCxn id="3114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8" name="Google Shape;3118;gd7fbe6b4e7_0_8311"/>
            <p:cNvCxnSpPr>
              <a:stCxn id="3031" idx="1"/>
              <a:endCxn id="3103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9" name="Google Shape;3119;gd7fbe6b4e7_0_8311"/>
            <p:cNvCxnSpPr>
              <a:endCxn id="3099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0" name="Google Shape;3120;gd7fbe6b4e7_0_8311"/>
            <p:cNvCxnSpPr>
              <a:stCxn id="3108" idx="2"/>
              <a:endCxn id="3099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1" name="Google Shape;3121;gd7fbe6b4e7_0_8311"/>
            <p:cNvCxnSpPr>
              <a:stCxn id="3122" idx="0"/>
              <a:endCxn id="3099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3" name="Google Shape;3123;gd7fbe6b4e7_0_8311"/>
            <p:cNvCxnSpPr>
              <a:endCxn id="3099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4" name="Google Shape;3124;gd7fbe6b4e7_0_8311"/>
            <p:cNvCxnSpPr>
              <a:stCxn id="3122" idx="2"/>
              <a:endCxn id="3108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5" name="Google Shape;3125;gd7fbe6b4e7_0_8311"/>
            <p:cNvCxnSpPr>
              <a:stCxn id="3110" idx="2"/>
              <a:endCxn id="3108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6" name="Google Shape;3126;gd7fbe6b4e7_0_8311"/>
            <p:cNvCxnSpPr>
              <a:stCxn id="3110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7" name="Google Shape;3127;gd7fbe6b4e7_0_8311"/>
            <p:cNvCxnSpPr>
              <a:stCxn id="3128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9" name="Google Shape;3129;gd7fbe6b4e7_0_8311"/>
            <p:cNvCxnSpPr>
              <a:stCxn id="3128" idx="2"/>
              <a:endCxn id="3110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0" name="Google Shape;3130;gd7fbe6b4e7_0_8311"/>
            <p:cNvCxnSpPr>
              <a:stCxn id="3116" idx="4"/>
              <a:endCxn id="3128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1" name="Google Shape;3131;gd7fbe6b4e7_0_8311"/>
            <p:cNvCxnSpPr>
              <a:stCxn id="3132" idx="3"/>
              <a:endCxn id="3128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3" name="Google Shape;3133;gd7fbe6b4e7_0_8311"/>
            <p:cNvCxnSpPr>
              <a:stCxn id="3132" idx="2"/>
              <a:endCxn id="3116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4" name="Google Shape;3134;gd7fbe6b4e7_0_8311"/>
            <p:cNvCxnSpPr>
              <a:stCxn id="3132" idx="1"/>
              <a:endCxn id="3114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5" name="Google Shape;3135;gd7fbe6b4e7_0_8311"/>
            <p:cNvCxnSpPr>
              <a:stCxn id="3136" idx="1"/>
              <a:endCxn id="3114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7" name="Google Shape;3137;gd7fbe6b4e7_0_8311"/>
            <p:cNvCxnSpPr>
              <a:stCxn id="3136" idx="0"/>
              <a:endCxn id="3138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9" name="Google Shape;3139;gd7fbe6b4e7_0_8311"/>
            <p:cNvCxnSpPr>
              <a:stCxn id="3140" idx="0"/>
              <a:endCxn id="3141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2" name="Google Shape;3142;gd7fbe6b4e7_0_8311"/>
            <p:cNvCxnSpPr>
              <a:stCxn id="3143" idx="7"/>
              <a:endCxn id="3141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4" name="Google Shape;3144;gd7fbe6b4e7_0_8311"/>
            <p:cNvCxnSpPr>
              <a:endCxn id="3140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5" name="Google Shape;3145;gd7fbe6b4e7_0_8311"/>
            <p:cNvCxnSpPr>
              <a:stCxn id="3146" idx="5"/>
              <a:endCxn id="3147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8" name="Google Shape;3148;gd7fbe6b4e7_0_8311"/>
            <p:cNvCxnSpPr>
              <a:endCxn id="3147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9" name="Google Shape;3149;gd7fbe6b4e7_0_8311"/>
            <p:cNvCxnSpPr>
              <a:stCxn id="3147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0" name="Google Shape;3150;gd7fbe6b4e7_0_8311"/>
            <p:cNvCxnSpPr>
              <a:stCxn id="3147" idx="3"/>
              <a:endCxn id="3151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2" name="Google Shape;3152;gd7fbe6b4e7_0_8311"/>
            <p:cNvCxnSpPr>
              <a:stCxn id="3147" idx="1"/>
              <a:endCxn id="3136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3" name="Google Shape;3153;gd7fbe6b4e7_0_8311"/>
            <p:cNvCxnSpPr>
              <a:stCxn id="3140" idx="2"/>
              <a:endCxn id="3136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4" name="Google Shape;3154;gd7fbe6b4e7_0_8311"/>
            <p:cNvCxnSpPr>
              <a:stCxn id="3141" idx="3"/>
              <a:endCxn id="3136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5" name="Google Shape;3155;gd7fbe6b4e7_0_8311"/>
            <p:cNvCxnSpPr>
              <a:stCxn id="3141" idx="2"/>
              <a:endCxn id="3138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6" name="Google Shape;3156;gd7fbe6b4e7_0_8311"/>
            <p:cNvCxnSpPr>
              <a:stCxn id="3138" idx="1"/>
              <a:endCxn id="3114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7" name="Google Shape;3157;gd7fbe6b4e7_0_8311"/>
            <p:cNvCxnSpPr>
              <a:stCxn id="3136" idx="2"/>
              <a:endCxn id="3132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8" name="Google Shape;3158;gd7fbe6b4e7_0_8311"/>
            <p:cNvCxnSpPr>
              <a:stCxn id="3151" idx="1"/>
              <a:endCxn id="3132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9" name="Google Shape;3159;gd7fbe6b4e7_0_8311"/>
            <p:cNvCxnSpPr>
              <a:stCxn id="3151" idx="3"/>
              <a:endCxn id="3160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1" name="Google Shape;3161;gd7fbe6b4e7_0_8311"/>
            <p:cNvCxnSpPr>
              <a:stCxn id="3132" idx="4"/>
              <a:endCxn id="3160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2" name="Google Shape;3162;gd7fbe6b4e7_0_8311"/>
            <p:cNvCxnSpPr>
              <a:stCxn id="3128" idx="5"/>
              <a:endCxn id="3160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3" name="Google Shape;3163;gd7fbe6b4e7_0_8311"/>
            <p:cNvCxnSpPr>
              <a:stCxn id="3151" idx="7"/>
              <a:endCxn id="3136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4" name="Google Shape;3164;gd7fbe6b4e7_0_8311"/>
            <p:cNvCxnSpPr>
              <a:stCxn id="3110" idx="7"/>
              <a:endCxn id="3116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5" name="Google Shape;3165;gd7fbe6b4e7_0_8311"/>
            <p:cNvCxnSpPr>
              <a:endCxn id="3151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6" name="Google Shape;3166;gd7fbe6b4e7_0_8311"/>
            <p:cNvCxnSpPr>
              <a:stCxn id="3147" idx="7"/>
              <a:endCxn id="3140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99" name="Google Shape;3099;gd7fbe6b4e7_0_8311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gd7fbe6b4e7_0_8311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gd7fbe6b4e7_0_8311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gd7fbe6b4e7_0_8311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gd7fbe6b4e7_0_8311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gd7fbe6b4e7_0_8311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gd7fbe6b4e7_0_8311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gd7fbe6b4e7_0_8311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gd7fbe6b4e7_0_8311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gd7fbe6b4e7_0_8311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gd7fbe6b4e7_0_8311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gd7fbe6b4e7_0_8311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gd7fbe6b4e7_0_8311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gd7fbe6b4e7_0_8311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gd7fbe6b4e7_0_8311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gd7fbe6b4e7_0_8311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gd7fbe6b4e7_0_8311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gd7fbe6b4e7_0_8311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67" name="Google Shape;3167;gd7fbe6b4e7_0_8311"/>
            <p:cNvCxnSpPr>
              <a:stCxn id="3122" idx="1"/>
              <a:endCxn id="3110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8" name="Google Shape;3168;gd7fbe6b4e7_0_8311"/>
            <p:cNvCxnSpPr>
              <a:stCxn id="3169" idx="6"/>
              <a:endCxn id="3141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0" name="Google Shape;3170;gd7fbe6b4e7_0_8311"/>
            <p:cNvCxnSpPr>
              <a:stCxn id="3171" idx="4"/>
              <a:endCxn id="3143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2" name="Google Shape;3172;gd7fbe6b4e7_0_8311"/>
            <p:cNvCxnSpPr>
              <a:stCxn id="3143" idx="4"/>
              <a:endCxn id="3146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3" name="Google Shape;3173;gd7fbe6b4e7_0_8311"/>
            <p:cNvCxnSpPr>
              <a:stCxn id="3174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5" name="Google Shape;3175;gd7fbe6b4e7_0_8311"/>
            <p:cNvCxnSpPr>
              <a:stCxn id="3174" idx="0"/>
              <a:endCxn id="3146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6" name="Google Shape;3176;gd7fbe6b4e7_0_8311"/>
            <p:cNvCxnSpPr>
              <a:stCxn id="3177" idx="1"/>
              <a:endCxn id="3171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8" name="Google Shape;3178;gd7fbe6b4e7_0_8311"/>
            <p:cNvCxnSpPr>
              <a:stCxn id="3146" idx="2"/>
              <a:endCxn id="3177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9" name="Google Shape;3179;gd7fbe6b4e7_0_8311"/>
            <p:cNvCxnSpPr>
              <a:stCxn id="3174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0" name="Google Shape;3180;gd7fbe6b4e7_0_8311"/>
            <p:cNvCxnSpPr>
              <a:stCxn id="3141" idx="1"/>
              <a:endCxn id="3003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1" name="Google Shape;3181;gd7fbe6b4e7_0_8311"/>
            <p:cNvCxnSpPr>
              <a:stCxn id="3182" idx="6"/>
              <a:endCxn id="3183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4" name="Google Shape;3184;gd7fbe6b4e7_0_8311"/>
            <p:cNvCxnSpPr>
              <a:stCxn id="3171" idx="7"/>
              <a:endCxn id="3182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5" name="Google Shape;3185;gd7fbe6b4e7_0_8311"/>
            <p:cNvCxnSpPr>
              <a:stCxn id="3171" idx="5"/>
              <a:endCxn id="3169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6" name="Google Shape;3186;gd7fbe6b4e7_0_8311"/>
            <p:cNvCxnSpPr>
              <a:stCxn id="3183" idx="3"/>
              <a:endCxn id="3169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7" name="Google Shape;3187;gd7fbe6b4e7_0_8311"/>
            <p:cNvCxnSpPr>
              <a:stCxn id="3169" idx="4"/>
              <a:endCxn id="3143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8" name="Google Shape;3188;gd7fbe6b4e7_0_8311"/>
            <p:cNvCxnSpPr>
              <a:stCxn id="3147" idx="2"/>
              <a:endCxn id="3174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9" name="Google Shape;3189;gd7fbe6b4e7_0_8311"/>
            <p:cNvCxnSpPr>
              <a:endCxn id="3174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71" name="Google Shape;3171;gd7fbe6b4e7_0_8311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gd7fbe6b4e7_0_8311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gd7fbe6b4e7_0_8311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gd7fbe6b4e7_0_8311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gd7fbe6b4e7_0_8311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gd7fbe6b4e7_0_8311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gd7fbe6b4e7_0_8311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90" name="Google Shape;3190;gd7fbe6b4e7_0_8311"/>
            <p:cNvCxnSpPr>
              <a:stCxn id="3143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1" name="Google Shape;3191;gd7fbe6b4e7_0_8311"/>
            <p:cNvCxnSpPr>
              <a:stCxn id="3182" idx="4"/>
              <a:endCxn id="3169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5" name="Google Shape;3015;gd7fbe6b4e7_0_8311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92" name="Google Shape;3192;gd7fbe6b4e7_0_8311"/>
            <p:cNvCxnSpPr>
              <a:stCxn id="3015" idx="3"/>
              <a:endCxn id="3138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3" name="Google Shape;3193;gd7fbe6b4e7_0_8311"/>
            <p:cNvCxnSpPr>
              <a:stCxn id="3015" idx="2"/>
              <a:endCxn id="3003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4" name="Google Shape;3194;gd7fbe6b4e7_0_8311"/>
            <p:cNvCxnSpPr>
              <a:stCxn id="3182" idx="7"/>
              <a:endCxn id="3002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5" name="Google Shape;3195;gd7fbe6b4e7_0_8311"/>
            <p:cNvCxnSpPr>
              <a:endCxn id="3182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77" name="Google Shape;3177;gd7fbe6b4e7_0_8311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96" name="Google Shape;3196;gd7fbe6b4e7_0_8311"/>
            <p:cNvCxnSpPr>
              <a:stCxn id="3146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7" name="Google Shape;3197;gd7fbe6b4e7_0_8311"/>
            <p:cNvCxnSpPr>
              <a:stCxn id="3183" idx="6"/>
              <a:endCxn id="3003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8" name="Google Shape;3198;gd7fbe6b4e7_0_8311"/>
            <p:cNvCxnSpPr>
              <a:stCxn id="3183" idx="5"/>
              <a:endCxn id="3141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9" name="Google Shape;3199;gd7fbe6b4e7_0_8311"/>
            <p:cNvCxnSpPr>
              <a:stCxn id="3002" idx="0"/>
              <a:endCxn id="3183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0" name="Google Shape;3200;gd7fbe6b4e7_0_8311"/>
            <p:cNvCxnSpPr>
              <a:stCxn id="3143" idx="5"/>
              <a:endCxn id="3140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1" name="Google Shape;3201;gd7fbe6b4e7_0_8311"/>
            <p:cNvCxnSpPr>
              <a:stCxn id="3138" idx="7"/>
              <a:endCxn id="3003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2" name="Google Shape;3202;gd7fbe6b4e7_0_8311"/>
            <p:cNvCxnSpPr>
              <a:stCxn id="3011" idx="7"/>
              <a:endCxn id="3015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3" name="Google Shape;3203;gd7fbe6b4e7_0_8311"/>
            <p:cNvCxnSpPr>
              <a:stCxn id="3114" idx="7"/>
              <a:endCxn id="3016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4" name="Google Shape;3204;gd7fbe6b4e7_0_8311"/>
            <p:cNvCxnSpPr>
              <a:stCxn id="3114" idx="6"/>
              <a:endCxn id="3015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5" name="Google Shape;3205;gd7fbe6b4e7_0_8311"/>
            <p:cNvCxnSpPr>
              <a:stCxn id="3028" idx="0"/>
              <a:endCxn id="3114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6" name="Google Shape;3206;gd7fbe6b4e7_0_8311"/>
            <p:cNvCxnSpPr>
              <a:stCxn id="3031" idx="0"/>
              <a:endCxn id="3079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7" name="Google Shape;3207;gd7fbe6b4e7_0_8311"/>
            <p:cNvCxnSpPr>
              <a:stCxn id="3035" idx="0"/>
              <a:endCxn id="3079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8" name="Google Shape;3208;gd7fbe6b4e7_0_8311"/>
            <p:cNvCxnSpPr>
              <a:stCxn id="3033" idx="0"/>
              <a:endCxn id="3031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9" name="Google Shape;3209;gd7fbe6b4e7_0_8311"/>
            <p:cNvCxnSpPr>
              <a:stCxn id="3114" idx="1"/>
              <a:endCxn id="3073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0" name="Google Shape;3210;gd7fbe6b4e7_0_8311"/>
            <p:cNvCxnSpPr>
              <a:stCxn id="3028" idx="0"/>
              <a:endCxn id="3073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1" name="Google Shape;3211;gd7fbe6b4e7_0_8311"/>
            <p:cNvCxnSpPr>
              <a:stCxn id="3073" idx="7"/>
              <a:endCxn id="3031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79" name="Google Shape;3079;gd7fbe6b4e7_0_8311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gd7fbe6b4e7_0_8311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gd7fbe6b4e7_0_8311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12" name="Google Shape;3212;gd7fbe6b4e7_0_8311"/>
            <p:cNvCxnSpPr>
              <a:stCxn id="3070" idx="0"/>
              <a:endCxn id="3079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3" name="Google Shape;3213;gd7fbe6b4e7_0_8311"/>
            <p:cNvCxnSpPr>
              <a:endCxn id="3070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gd7fbe6b4e7_0_588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439" name="Google Shape;439;gd7fbe6b4e7_0_588"/>
            <p:cNvCxnSpPr>
              <a:stCxn id="440" idx="7"/>
              <a:endCxn id="441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2" name="Google Shape;442;gd7fbe6b4e7_0_588"/>
            <p:cNvCxnSpPr>
              <a:stCxn id="441" idx="4"/>
              <a:endCxn id="443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gd7fbe6b4e7_0_588"/>
            <p:cNvCxnSpPr>
              <a:stCxn id="445" idx="2"/>
              <a:endCxn id="446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" name="Google Shape;447;gd7fbe6b4e7_0_588"/>
            <p:cNvCxnSpPr>
              <a:stCxn id="443" idx="5"/>
              <a:endCxn id="445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8" name="Google Shape;448;gd7fbe6b4e7_0_588"/>
            <p:cNvCxnSpPr>
              <a:stCxn id="441" idx="5"/>
              <a:endCxn id="449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0" name="Google Shape;450;gd7fbe6b4e7_0_588"/>
            <p:cNvCxnSpPr>
              <a:stCxn id="445" idx="0"/>
              <a:endCxn id="449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1" name="Google Shape;451;gd7fbe6b4e7_0_588"/>
            <p:cNvCxnSpPr>
              <a:stCxn id="443" idx="3"/>
              <a:endCxn id="446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2" name="Google Shape;452;gd7fbe6b4e7_0_588"/>
            <p:cNvCxnSpPr>
              <a:stCxn id="453" idx="7"/>
              <a:endCxn id="454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5" name="Google Shape;455;gd7fbe6b4e7_0_588"/>
            <p:cNvCxnSpPr>
              <a:stCxn id="445" idx="7"/>
              <a:endCxn id="454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6" name="Google Shape;456;gd7fbe6b4e7_0_588"/>
            <p:cNvCxnSpPr>
              <a:stCxn id="457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8" name="Google Shape;458;gd7fbe6b4e7_0_588"/>
            <p:cNvCxnSpPr>
              <a:stCxn id="443" idx="6"/>
              <a:endCxn id="449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9" name="Google Shape;459;gd7fbe6b4e7_0_588"/>
            <p:cNvCxnSpPr>
              <a:stCxn id="457" idx="0"/>
              <a:endCxn id="446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0" name="Google Shape;460;gd7fbe6b4e7_0_588"/>
            <p:cNvCxnSpPr>
              <a:stCxn id="449" idx="6"/>
              <a:endCxn id="454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1" name="Google Shape;461;gd7fbe6b4e7_0_588"/>
            <p:cNvCxnSpPr>
              <a:stCxn id="462" idx="0"/>
              <a:endCxn id="454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gd7fbe6b4e7_0_588"/>
            <p:cNvCxnSpPr>
              <a:stCxn id="464" idx="1"/>
              <a:endCxn id="454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5" name="Google Shape;465;gd7fbe6b4e7_0_588"/>
            <p:cNvCxnSpPr>
              <a:stCxn id="464" idx="0"/>
              <a:endCxn id="466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7" name="Google Shape;467;gd7fbe6b4e7_0_588"/>
            <p:cNvCxnSpPr>
              <a:stCxn id="466" idx="2"/>
              <a:endCxn id="454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8" name="Google Shape;468;gd7fbe6b4e7_0_588"/>
            <p:cNvCxnSpPr>
              <a:stCxn id="466" idx="7"/>
              <a:endCxn id="469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0" name="Google Shape;470;gd7fbe6b4e7_0_588"/>
            <p:cNvCxnSpPr>
              <a:stCxn id="466" idx="6"/>
              <a:endCxn id="471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2" name="Google Shape;472;gd7fbe6b4e7_0_588"/>
            <p:cNvCxnSpPr>
              <a:stCxn id="471" idx="7"/>
              <a:endCxn id="473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4" name="Google Shape;474;gd7fbe6b4e7_0_588"/>
            <p:cNvCxnSpPr>
              <a:stCxn id="475" idx="0"/>
              <a:endCxn id="441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6" name="Google Shape;476;gd7fbe6b4e7_0_588"/>
            <p:cNvCxnSpPr>
              <a:stCxn id="446" idx="2"/>
              <a:endCxn id="475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7" name="Google Shape;477;gd7fbe6b4e7_0_588"/>
            <p:cNvCxnSpPr>
              <a:stCxn id="457" idx="1"/>
              <a:endCxn id="475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8" name="Google Shape;478;gd7fbe6b4e7_0_588"/>
            <p:cNvCxnSpPr>
              <a:stCxn id="479" idx="7"/>
              <a:endCxn id="475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0" name="Google Shape;480;gd7fbe6b4e7_0_588"/>
            <p:cNvCxnSpPr>
              <a:stCxn id="440" idx="6"/>
              <a:endCxn id="475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1" name="Google Shape;481;gd7fbe6b4e7_0_588"/>
            <p:cNvCxnSpPr>
              <a:stCxn id="482" idx="7"/>
              <a:endCxn id="440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3" name="Google Shape;483;gd7fbe6b4e7_0_588"/>
            <p:cNvCxnSpPr>
              <a:stCxn id="482" idx="6"/>
              <a:endCxn id="479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4" name="Google Shape;484;gd7fbe6b4e7_0_588"/>
            <p:cNvCxnSpPr>
              <a:stCxn id="482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5" name="Google Shape;485;gd7fbe6b4e7_0_588"/>
            <p:cNvCxnSpPr>
              <a:stCxn id="479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6" name="Google Shape;486;gd7fbe6b4e7_0_588"/>
            <p:cNvCxnSpPr>
              <a:stCxn id="479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7" name="Google Shape;487;gd7fbe6b4e7_0_588"/>
            <p:cNvCxnSpPr>
              <a:stCxn id="457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8" name="Google Shape;488;gd7fbe6b4e7_0_588"/>
            <p:cNvCxnSpPr>
              <a:stCxn id="479" idx="6"/>
              <a:endCxn id="457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9" name="Google Shape;489;gd7fbe6b4e7_0_588"/>
            <p:cNvCxnSpPr>
              <a:stCxn id="457" idx="6"/>
              <a:endCxn id="445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0" name="Google Shape;490;gd7fbe6b4e7_0_588"/>
            <p:cNvCxnSpPr>
              <a:stCxn id="462" idx="2"/>
              <a:endCxn id="445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gd7fbe6b4e7_0_588"/>
            <p:cNvCxnSpPr>
              <a:stCxn id="492" idx="0"/>
              <a:endCxn id="445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3" name="Google Shape;493;gd7fbe6b4e7_0_588"/>
            <p:cNvCxnSpPr>
              <a:endCxn id="445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4" name="Google Shape;494;gd7fbe6b4e7_0_588"/>
            <p:cNvCxnSpPr>
              <a:stCxn id="492" idx="2"/>
              <a:endCxn id="462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5" name="Google Shape;495;gd7fbe6b4e7_0_588"/>
            <p:cNvCxnSpPr>
              <a:stCxn id="464" idx="2"/>
              <a:endCxn id="462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6" name="Google Shape;496;gd7fbe6b4e7_0_588"/>
            <p:cNvCxnSpPr>
              <a:stCxn id="464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gd7fbe6b4e7_0_588"/>
            <p:cNvCxnSpPr>
              <a:stCxn id="498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gd7fbe6b4e7_0_588"/>
            <p:cNvCxnSpPr>
              <a:stCxn id="498" idx="2"/>
              <a:endCxn id="464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gd7fbe6b4e7_0_588"/>
            <p:cNvCxnSpPr>
              <a:stCxn id="471" idx="4"/>
              <a:endCxn id="498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gd7fbe6b4e7_0_588"/>
            <p:cNvCxnSpPr>
              <a:stCxn id="502" idx="3"/>
              <a:endCxn id="498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3" name="Google Shape;503;gd7fbe6b4e7_0_588"/>
            <p:cNvCxnSpPr>
              <a:stCxn id="502" idx="2"/>
              <a:endCxn id="471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4" name="Google Shape;504;gd7fbe6b4e7_0_588"/>
            <p:cNvCxnSpPr>
              <a:stCxn id="502" idx="1"/>
              <a:endCxn id="473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5" name="Google Shape;505;gd7fbe6b4e7_0_588"/>
            <p:cNvCxnSpPr>
              <a:stCxn id="506" idx="1"/>
              <a:endCxn id="473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7" name="Google Shape;507;gd7fbe6b4e7_0_588"/>
            <p:cNvCxnSpPr>
              <a:stCxn id="506" idx="0"/>
              <a:endCxn id="508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9" name="Google Shape;509;gd7fbe6b4e7_0_588"/>
            <p:cNvCxnSpPr>
              <a:stCxn id="510" idx="7"/>
              <a:endCxn id="511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2" name="Google Shape;512;gd7fbe6b4e7_0_588"/>
            <p:cNvCxnSpPr>
              <a:endCxn id="513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4" name="Google Shape;514;gd7fbe6b4e7_0_588"/>
            <p:cNvCxnSpPr>
              <a:stCxn id="510" idx="0"/>
              <a:endCxn id="469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5" name="Google Shape;515;gd7fbe6b4e7_0_588"/>
            <p:cNvCxnSpPr>
              <a:stCxn id="516" idx="0"/>
              <a:endCxn id="517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8" name="Google Shape;518;gd7fbe6b4e7_0_588"/>
            <p:cNvCxnSpPr>
              <a:stCxn id="516" idx="1"/>
              <a:endCxn id="508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9" name="Google Shape;519;gd7fbe6b4e7_0_588"/>
            <p:cNvCxnSpPr>
              <a:stCxn id="508" idx="2"/>
              <a:endCxn id="473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0" name="Google Shape;520;gd7fbe6b4e7_0_588"/>
            <p:cNvCxnSpPr>
              <a:stCxn id="506" idx="2"/>
              <a:endCxn id="502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1" name="Google Shape;521;gd7fbe6b4e7_0_588"/>
            <p:cNvCxnSpPr>
              <a:stCxn id="513" idx="1"/>
              <a:endCxn id="502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2" name="Google Shape;522;gd7fbe6b4e7_0_588"/>
            <p:cNvCxnSpPr>
              <a:stCxn id="513" idx="3"/>
              <a:endCxn id="523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4" name="Google Shape;524;gd7fbe6b4e7_0_588"/>
            <p:cNvCxnSpPr>
              <a:stCxn id="502" idx="4"/>
              <a:endCxn id="523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5" name="Google Shape;525;gd7fbe6b4e7_0_588"/>
            <p:cNvCxnSpPr>
              <a:stCxn id="498" idx="5"/>
              <a:endCxn id="523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6" name="Google Shape;526;gd7fbe6b4e7_0_588"/>
            <p:cNvCxnSpPr>
              <a:stCxn id="513" idx="7"/>
              <a:endCxn id="506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7" name="Google Shape;527;gd7fbe6b4e7_0_588"/>
            <p:cNvCxnSpPr>
              <a:stCxn id="464" idx="7"/>
              <a:endCxn id="471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8" name="Google Shape;528;gd7fbe6b4e7_0_588"/>
            <p:cNvCxnSpPr>
              <a:endCxn id="513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1" name="Google Shape;441;gd7fbe6b4e7_0_588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d7fbe6b4e7_0_588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d7fbe6b4e7_0_588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d7fbe6b4e7_0_588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d7fbe6b4e7_0_588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d7fbe6b4e7_0_588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d7fbe6b4e7_0_588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d7fbe6b4e7_0_588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d7fbe6b4e7_0_588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d7fbe6b4e7_0_588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d7fbe6b4e7_0_588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d7fbe6b4e7_0_588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d7fbe6b4e7_0_588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d7fbe6b4e7_0_588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d7fbe6b4e7_0_588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d7fbe6b4e7_0_588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d7fbe6b4e7_0_588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d7fbe6b4e7_0_588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d7fbe6b4e7_0_588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d7fbe6b4e7_0_588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9" name="Google Shape;529;gd7fbe6b4e7_0_588"/>
            <p:cNvCxnSpPr>
              <a:stCxn id="443" idx="2"/>
              <a:endCxn id="475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0" name="Google Shape;530;gd7fbe6b4e7_0_588"/>
            <p:cNvCxnSpPr>
              <a:stCxn id="440" idx="4"/>
              <a:endCxn id="479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2" name="Google Shape;482;gd7fbe6b4e7_0_588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1" name="Google Shape;531;gd7fbe6b4e7_0_588"/>
            <p:cNvCxnSpPr>
              <a:stCxn id="482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2" name="Google Shape;532;gd7fbe6b4e7_0_588"/>
            <p:cNvCxnSpPr>
              <a:stCxn id="482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3" name="Google Shape;533;gd7fbe6b4e7_0_588"/>
            <p:cNvCxnSpPr>
              <a:stCxn id="482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4" name="Google Shape;534;gd7fbe6b4e7_0_588"/>
            <p:cNvCxnSpPr>
              <a:endCxn id="440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2" name="Google Shape;492;gd7fbe6b4e7_0_588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d7fbe6b4e7_0_588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5" name="Google Shape;535;gd7fbe6b4e7_0_588"/>
            <p:cNvCxnSpPr>
              <a:stCxn id="492" idx="1"/>
              <a:endCxn id="464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6" name="Google Shape;536;gd7fbe6b4e7_0_588"/>
            <p:cNvCxnSpPr>
              <a:endCxn id="537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8" name="Google Shape;538;gd7fbe6b4e7_0_588"/>
            <p:cNvCxnSpPr>
              <a:endCxn id="516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9" name="Google Shape;539;gd7fbe6b4e7_0_588"/>
            <p:cNvCxnSpPr>
              <a:stCxn id="537" idx="0"/>
              <a:endCxn id="516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0" name="Google Shape;540;gd7fbe6b4e7_0_588"/>
            <p:cNvCxnSpPr>
              <a:stCxn id="517" idx="2"/>
              <a:endCxn id="541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2" name="Google Shape;542;gd7fbe6b4e7_0_588"/>
            <p:cNvCxnSpPr>
              <a:stCxn id="537" idx="7"/>
              <a:endCxn id="541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3" name="Google Shape;543;gd7fbe6b4e7_0_588"/>
            <p:cNvCxnSpPr>
              <a:endCxn id="516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4" name="Google Shape;544;gd7fbe6b4e7_0_588"/>
            <p:cNvCxnSpPr>
              <a:stCxn id="516" idx="6"/>
              <a:endCxn id="541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5" name="Google Shape;545;gd7fbe6b4e7_0_588"/>
            <p:cNvCxnSpPr>
              <a:stCxn id="546" idx="0"/>
              <a:endCxn id="541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7" name="Google Shape;547;gd7fbe6b4e7_0_588"/>
            <p:cNvCxnSpPr>
              <a:stCxn id="548" idx="1"/>
              <a:endCxn id="541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9" name="Google Shape;549;gd7fbe6b4e7_0_588"/>
            <p:cNvCxnSpPr>
              <a:stCxn id="548" idx="0"/>
              <a:endCxn id="510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0" name="Google Shape;550;gd7fbe6b4e7_0_588"/>
            <p:cNvCxnSpPr>
              <a:stCxn id="510" idx="2"/>
              <a:endCxn id="541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1" name="Google Shape;551;gd7fbe6b4e7_0_588"/>
            <p:cNvCxnSpPr>
              <a:stCxn id="510" idx="7"/>
              <a:endCxn id="552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gd7fbe6b4e7_0_588"/>
            <p:cNvCxnSpPr>
              <a:stCxn id="510" idx="6"/>
              <a:endCxn id="554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5" name="Google Shape;555;gd7fbe6b4e7_0_588"/>
            <p:cNvCxnSpPr>
              <a:stCxn id="554" idx="7"/>
              <a:endCxn id="552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6" name="Google Shape;556;gd7fbe6b4e7_0_588"/>
            <p:cNvCxnSpPr>
              <a:stCxn id="469" idx="1"/>
              <a:endCxn id="541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7" name="Google Shape;557;gd7fbe6b4e7_0_588"/>
            <p:cNvCxnSpPr>
              <a:endCxn id="537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8" name="Google Shape;558;gd7fbe6b4e7_0_588"/>
            <p:cNvCxnSpPr>
              <a:stCxn id="546" idx="2"/>
              <a:endCxn id="537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9" name="Google Shape;559;gd7fbe6b4e7_0_588"/>
            <p:cNvCxnSpPr>
              <a:stCxn id="560" idx="0"/>
              <a:endCxn id="537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1" name="Google Shape;561;gd7fbe6b4e7_0_588"/>
            <p:cNvCxnSpPr>
              <a:endCxn id="537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2" name="Google Shape;562;gd7fbe6b4e7_0_588"/>
            <p:cNvCxnSpPr>
              <a:stCxn id="560" idx="2"/>
              <a:endCxn id="546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3" name="Google Shape;563;gd7fbe6b4e7_0_588"/>
            <p:cNvCxnSpPr>
              <a:stCxn id="548" idx="2"/>
              <a:endCxn id="546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d7fbe6b4e7_0_588"/>
            <p:cNvCxnSpPr>
              <a:stCxn id="548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5" name="Google Shape;565;gd7fbe6b4e7_0_588"/>
            <p:cNvCxnSpPr>
              <a:stCxn id="566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7" name="Google Shape;567;gd7fbe6b4e7_0_588"/>
            <p:cNvCxnSpPr>
              <a:stCxn id="566" idx="2"/>
              <a:endCxn id="548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8" name="Google Shape;568;gd7fbe6b4e7_0_588"/>
            <p:cNvCxnSpPr>
              <a:stCxn id="554" idx="4"/>
              <a:endCxn id="566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9" name="Google Shape;569;gd7fbe6b4e7_0_588"/>
            <p:cNvCxnSpPr>
              <a:stCxn id="570" idx="3"/>
              <a:endCxn id="566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1" name="Google Shape;571;gd7fbe6b4e7_0_588"/>
            <p:cNvCxnSpPr>
              <a:stCxn id="570" idx="2"/>
              <a:endCxn id="554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2" name="Google Shape;572;gd7fbe6b4e7_0_588"/>
            <p:cNvCxnSpPr>
              <a:stCxn id="570" idx="1"/>
              <a:endCxn id="552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3" name="Google Shape;573;gd7fbe6b4e7_0_588"/>
            <p:cNvCxnSpPr>
              <a:stCxn id="574" idx="1"/>
              <a:endCxn id="552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5" name="Google Shape;575;gd7fbe6b4e7_0_588"/>
            <p:cNvCxnSpPr>
              <a:stCxn id="574" idx="0"/>
              <a:endCxn id="576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7" name="Google Shape;577;gd7fbe6b4e7_0_588"/>
            <p:cNvCxnSpPr>
              <a:stCxn id="578" idx="0"/>
              <a:endCxn id="579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0" name="Google Shape;580;gd7fbe6b4e7_0_588"/>
            <p:cNvCxnSpPr>
              <a:stCxn id="581" idx="7"/>
              <a:endCxn id="579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2" name="Google Shape;582;gd7fbe6b4e7_0_588"/>
            <p:cNvCxnSpPr>
              <a:endCxn id="578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3" name="Google Shape;583;gd7fbe6b4e7_0_588"/>
            <p:cNvCxnSpPr>
              <a:stCxn id="584" idx="5"/>
              <a:endCxn id="585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6" name="Google Shape;586;gd7fbe6b4e7_0_588"/>
            <p:cNvCxnSpPr>
              <a:endCxn id="585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7" name="Google Shape;587;gd7fbe6b4e7_0_588"/>
            <p:cNvCxnSpPr>
              <a:stCxn id="585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8" name="Google Shape;588;gd7fbe6b4e7_0_588"/>
            <p:cNvCxnSpPr>
              <a:stCxn id="585" idx="3"/>
              <a:endCxn id="589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0" name="Google Shape;590;gd7fbe6b4e7_0_588"/>
            <p:cNvCxnSpPr>
              <a:stCxn id="585" idx="1"/>
              <a:endCxn id="574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1" name="Google Shape;591;gd7fbe6b4e7_0_588"/>
            <p:cNvCxnSpPr>
              <a:stCxn id="578" idx="2"/>
              <a:endCxn id="574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2" name="Google Shape;592;gd7fbe6b4e7_0_588"/>
            <p:cNvCxnSpPr>
              <a:stCxn id="579" idx="3"/>
              <a:endCxn id="574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3" name="Google Shape;593;gd7fbe6b4e7_0_588"/>
            <p:cNvCxnSpPr>
              <a:stCxn id="579" idx="2"/>
              <a:endCxn id="576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4" name="Google Shape;594;gd7fbe6b4e7_0_588"/>
            <p:cNvCxnSpPr>
              <a:stCxn id="576" idx="1"/>
              <a:endCxn id="552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5" name="Google Shape;595;gd7fbe6b4e7_0_588"/>
            <p:cNvCxnSpPr>
              <a:stCxn id="574" idx="2"/>
              <a:endCxn id="570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6" name="Google Shape;596;gd7fbe6b4e7_0_588"/>
            <p:cNvCxnSpPr>
              <a:stCxn id="589" idx="1"/>
              <a:endCxn id="570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7" name="Google Shape;597;gd7fbe6b4e7_0_588"/>
            <p:cNvCxnSpPr>
              <a:stCxn id="589" idx="3"/>
              <a:endCxn id="598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9" name="Google Shape;599;gd7fbe6b4e7_0_588"/>
            <p:cNvCxnSpPr>
              <a:stCxn id="570" idx="4"/>
              <a:endCxn id="598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0" name="Google Shape;600;gd7fbe6b4e7_0_588"/>
            <p:cNvCxnSpPr>
              <a:stCxn id="566" idx="5"/>
              <a:endCxn id="598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1" name="Google Shape;601;gd7fbe6b4e7_0_588"/>
            <p:cNvCxnSpPr>
              <a:stCxn id="589" idx="7"/>
              <a:endCxn id="574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2" name="Google Shape;602;gd7fbe6b4e7_0_588"/>
            <p:cNvCxnSpPr>
              <a:stCxn id="548" idx="7"/>
              <a:endCxn id="554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3" name="Google Shape;603;gd7fbe6b4e7_0_588"/>
            <p:cNvCxnSpPr>
              <a:endCxn id="589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4" name="Google Shape;604;gd7fbe6b4e7_0_588"/>
            <p:cNvCxnSpPr>
              <a:stCxn id="585" idx="7"/>
              <a:endCxn id="578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37" name="Google Shape;537;gd7fbe6b4e7_0_588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d7fbe6b4e7_0_588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d7fbe6b4e7_0_588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d7fbe6b4e7_0_588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d7fbe6b4e7_0_588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d7fbe6b4e7_0_588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d7fbe6b4e7_0_588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d7fbe6b4e7_0_588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d7fbe6b4e7_0_588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d7fbe6b4e7_0_588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d7fbe6b4e7_0_588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d7fbe6b4e7_0_588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d7fbe6b4e7_0_588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d7fbe6b4e7_0_588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d7fbe6b4e7_0_588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d7fbe6b4e7_0_588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d7fbe6b4e7_0_588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d7fbe6b4e7_0_588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5" name="Google Shape;605;gd7fbe6b4e7_0_588"/>
            <p:cNvCxnSpPr>
              <a:stCxn id="560" idx="1"/>
              <a:endCxn id="548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6" name="Google Shape;606;gd7fbe6b4e7_0_588"/>
            <p:cNvCxnSpPr>
              <a:stCxn id="607" idx="6"/>
              <a:endCxn id="579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8" name="Google Shape;608;gd7fbe6b4e7_0_588"/>
            <p:cNvCxnSpPr>
              <a:stCxn id="609" idx="4"/>
              <a:endCxn id="581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0" name="Google Shape;610;gd7fbe6b4e7_0_588"/>
            <p:cNvCxnSpPr>
              <a:stCxn id="581" idx="4"/>
              <a:endCxn id="584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1" name="Google Shape;611;gd7fbe6b4e7_0_588"/>
            <p:cNvCxnSpPr>
              <a:stCxn id="612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3" name="Google Shape;613;gd7fbe6b4e7_0_588"/>
            <p:cNvCxnSpPr>
              <a:stCxn id="612" idx="0"/>
              <a:endCxn id="584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4" name="Google Shape;614;gd7fbe6b4e7_0_588"/>
            <p:cNvCxnSpPr>
              <a:stCxn id="615" idx="1"/>
              <a:endCxn id="609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6" name="Google Shape;616;gd7fbe6b4e7_0_588"/>
            <p:cNvCxnSpPr>
              <a:stCxn id="584" idx="2"/>
              <a:endCxn id="615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7" name="Google Shape;617;gd7fbe6b4e7_0_588"/>
            <p:cNvCxnSpPr>
              <a:stCxn id="612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8" name="Google Shape;618;gd7fbe6b4e7_0_588"/>
            <p:cNvCxnSpPr>
              <a:stCxn id="579" idx="1"/>
              <a:endCxn id="441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9" name="Google Shape;619;gd7fbe6b4e7_0_588"/>
            <p:cNvCxnSpPr>
              <a:stCxn id="620" idx="6"/>
              <a:endCxn id="621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2" name="Google Shape;622;gd7fbe6b4e7_0_588"/>
            <p:cNvCxnSpPr>
              <a:stCxn id="609" idx="7"/>
              <a:endCxn id="620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3" name="Google Shape;623;gd7fbe6b4e7_0_588"/>
            <p:cNvCxnSpPr>
              <a:stCxn id="609" idx="5"/>
              <a:endCxn id="607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4" name="Google Shape;624;gd7fbe6b4e7_0_588"/>
            <p:cNvCxnSpPr>
              <a:stCxn id="621" idx="3"/>
              <a:endCxn id="607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5" name="Google Shape;625;gd7fbe6b4e7_0_588"/>
            <p:cNvCxnSpPr>
              <a:stCxn id="607" idx="4"/>
              <a:endCxn id="581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6" name="Google Shape;626;gd7fbe6b4e7_0_588"/>
            <p:cNvCxnSpPr>
              <a:stCxn id="585" idx="2"/>
              <a:endCxn id="612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7" name="Google Shape;627;gd7fbe6b4e7_0_588"/>
            <p:cNvCxnSpPr>
              <a:endCxn id="612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09" name="Google Shape;609;gd7fbe6b4e7_0_588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d7fbe6b4e7_0_588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d7fbe6b4e7_0_588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d7fbe6b4e7_0_588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d7fbe6b4e7_0_588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d7fbe6b4e7_0_588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d7fbe6b4e7_0_588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8" name="Google Shape;628;gd7fbe6b4e7_0_588"/>
            <p:cNvCxnSpPr>
              <a:stCxn id="581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" name="Google Shape;629;gd7fbe6b4e7_0_588"/>
            <p:cNvCxnSpPr>
              <a:stCxn id="620" idx="4"/>
              <a:endCxn id="607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53" name="Google Shape;453;gd7fbe6b4e7_0_588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0" name="Google Shape;630;gd7fbe6b4e7_0_588"/>
            <p:cNvCxnSpPr>
              <a:stCxn id="453" idx="3"/>
              <a:endCxn id="576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1" name="Google Shape;631;gd7fbe6b4e7_0_588"/>
            <p:cNvCxnSpPr>
              <a:stCxn id="453" idx="2"/>
              <a:endCxn id="441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2" name="Google Shape;632;gd7fbe6b4e7_0_588"/>
            <p:cNvCxnSpPr>
              <a:stCxn id="620" idx="7"/>
              <a:endCxn id="440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3" name="Google Shape;633;gd7fbe6b4e7_0_588"/>
            <p:cNvCxnSpPr>
              <a:endCxn id="620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5" name="Google Shape;615;gd7fbe6b4e7_0_588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4" name="Google Shape;634;gd7fbe6b4e7_0_588"/>
            <p:cNvCxnSpPr>
              <a:stCxn id="584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5" name="Google Shape;635;gd7fbe6b4e7_0_588"/>
            <p:cNvCxnSpPr>
              <a:stCxn id="621" idx="6"/>
              <a:endCxn id="441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6" name="Google Shape;636;gd7fbe6b4e7_0_588"/>
            <p:cNvCxnSpPr>
              <a:stCxn id="621" idx="5"/>
              <a:endCxn id="579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7" name="Google Shape;637;gd7fbe6b4e7_0_588"/>
            <p:cNvCxnSpPr>
              <a:stCxn id="440" idx="0"/>
              <a:endCxn id="621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8" name="Google Shape;638;gd7fbe6b4e7_0_588"/>
            <p:cNvCxnSpPr>
              <a:stCxn id="581" idx="5"/>
              <a:endCxn id="578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9" name="Google Shape;639;gd7fbe6b4e7_0_588"/>
            <p:cNvCxnSpPr>
              <a:stCxn id="576" idx="7"/>
              <a:endCxn id="441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0" name="Google Shape;640;gd7fbe6b4e7_0_588"/>
            <p:cNvCxnSpPr>
              <a:stCxn id="449" idx="7"/>
              <a:endCxn id="453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1" name="Google Shape;641;gd7fbe6b4e7_0_588"/>
            <p:cNvCxnSpPr>
              <a:stCxn id="552" idx="7"/>
              <a:endCxn id="454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2" name="Google Shape;642;gd7fbe6b4e7_0_588"/>
            <p:cNvCxnSpPr>
              <a:stCxn id="552" idx="6"/>
              <a:endCxn id="453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3" name="Google Shape;643;gd7fbe6b4e7_0_588"/>
            <p:cNvCxnSpPr>
              <a:stCxn id="466" idx="0"/>
              <a:endCxn id="552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4" name="Google Shape;644;gd7fbe6b4e7_0_588"/>
            <p:cNvCxnSpPr>
              <a:stCxn id="469" idx="0"/>
              <a:endCxn id="517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5" name="Google Shape;645;gd7fbe6b4e7_0_588"/>
            <p:cNvCxnSpPr>
              <a:stCxn id="473" idx="0"/>
              <a:endCxn id="517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6" name="Google Shape;646;gd7fbe6b4e7_0_588"/>
            <p:cNvCxnSpPr>
              <a:stCxn id="471" idx="0"/>
              <a:endCxn id="469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gd7fbe6b4e7_0_588"/>
            <p:cNvCxnSpPr>
              <a:stCxn id="552" idx="1"/>
              <a:endCxn id="511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gd7fbe6b4e7_0_588"/>
            <p:cNvCxnSpPr>
              <a:stCxn id="466" idx="0"/>
              <a:endCxn id="511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gd7fbe6b4e7_0_588"/>
            <p:cNvCxnSpPr>
              <a:stCxn id="511" idx="7"/>
              <a:endCxn id="469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7" name="Google Shape;517;gd7fbe6b4e7_0_588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d7fbe6b4e7_0_588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d7fbe6b4e7_0_588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149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0" name="Google Shape;650;gd7fbe6b4e7_0_588"/>
            <p:cNvCxnSpPr>
              <a:stCxn id="508" idx="0"/>
              <a:endCxn id="517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gd7fbe6b4e7_0_588"/>
            <p:cNvCxnSpPr>
              <a:endCxn id="508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gd7fbe6b4e7_0_3325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654" name="Google Shape;654;gd7fbe6b4e7_0_3325"/>
            <p:cNvCxnSpPr>
              <a:stCxn id="655" idx="7"/>
              <a:endCxn id="656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gd7fbe6b4e7_0_3325"/>
            <p:cNvCxnSpPr>
              <a:stCxn id="656" idx="4"/>
              <a:endCxn id="658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9" name="Google Shape;659;gd7fbe6b4e7_0_3325"/>
            <p:cNvCxnSpPr>
              <a:stCxn id="660" idx="2"/>
              <a:endCxn id="661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gd7fbe6b4e7_0_3325"/>
            <p:cNvCxnSpPr>
              <a:stCxn id="658" idx="5"/>
              <a:endCxn id="660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gd7fbe6b4e7_0_3325"/>
            <p:cNvCxnSpPr>
              <a:stCxn id="656" idx="5"/>
              <a:endCxn id="664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gd7fbe6b4e7_0_3325"/>
            <p:cNvCxnSpPr>
              <a:stCxn id="660" idx="0"/>
              <a:endCxn id="664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gd7fbe6b4e7_0_3325"/>
            <p:cNvCxnSpPr>
              <a:stCxn id="658" idx="3"/>
              <a:endCxn id="661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gd7fbe6b4e7_0_3325"/>
            <p:cNvCxnSpPr>
              <a:stCxn id="668" idx="7"/>
              <a:endCxn id="669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gd7fbe6b4e7_0_3325"/>
            <p:cNvCxnSpPr>
              <a:stCxn id="660" idx="7"/>
              <a:endCxn id="669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gd7fbe6b4e7_0_3325"/>
            <p:cNvCxnSpPr>
              <a:stCxn id="672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3" name="Google Shape;673;gd7fbe6b4e7_0_3325"/>
            <p:cNvCxnSpPr>
              <a:stCxn id="658" idx="6"/>
              <a:endCxn id="664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4" name="Google Shape;674;gd7fbe6b4e7_0_3325"/>
            <p:cNvCxnSpPr>
              <a:stCxn id="672" idx="0"/>
              <a:endCxn id="661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5" name="Google Shape;675;gd7fbe6b4e7_0_3325"/>
            <p:cNvCxnSpPr>
              <a:stCxn id="664" idx="6"/>
              <a:endCxn id="669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6" name="Google Shape;676;gd7fbe6b4e7_0_3325"/>
            <p:cNvCxnSpPr>
              <a:stCxn id="677" idx="0"/>
              <a:endCxn id="669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8" name="Google Shape;678;gd7fbe6b4e7_0_3325"/>
            <p:cNvCxnSpPr>
              <a:stCxn id="679" idx="1"/>
              <a:endCxn id="669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0" name="Google Shape;680;gd7fbe6b4e7_0_3325"/>
            <p:cNvCxnSpPr>
              <a:stCxn id="679" idx="0"/>
              <a:endCxn id="681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2" name="Google Shape;682;gd7fbe6b4e7_0_3325"/>
            <p:cNvCxnSpPr>
              <a:stCxn id="681" idx="2"/>
              <a:endCxn id="669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3" name="Google Shape;683;gd7fbe6b4e7_0_3325"/>
            <p:cNvCxnSpPr>
              <a:stCxn id="681" idx="7"/>
              <a:endCxn id="684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5" name="Google Shape;685;gd7fbe6b4e7_0_3325"/>
            <p:cNvCxnSpPr>
              <a:stCxn id="681" idx="6"/>
              <a:endCxn id="686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7" name="Google Shape;687;gd7fbe6b4e7_0_3325"/>
            <p:cNvCxnSpPr>
              <a:stCxn id="686" idx="7"/>
              <a:endCxn id="688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9" name="Google Shape;689;gd7fbe6b4e7_0_3325"/>
            <p:cNvCxnSpPr>
              <a:stCxn id="690" idx="0"/>
              <a:endCxn id="656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" name="Google Shape;691;gd7fbe6b4e7_0_3325"/>
            <p:cNvCxnSpPr>
              <a:stCxn id="661" idx="2"/>
              <a:endCxn id="690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2" name="Google Shape;692;gd7fbe6b4e7_0_3325"/>
            <p:cNvCxnSpPr>
              <a:stCxn id="672" idx="1"/>
              <a:endCxn id="690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3" name="Google Shape;693;gd7fbe6b4e7_0_3325"/>
            <p:cNvCxnSpPr>
              <a:stCxn id="694" idx="7"/>
              <a:endCxn id="690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5" name="Google Shape;695;gd7fbe6b4e7_0_3325"/>
            <p:cNvCxnSpPr>
              <a:stCxn id="655" idx="6"/>
              <a:endCxn id="690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6" name="Google Shape;696;gd7fbe6b4e7_0_3325"/>
            <p:cNvCxnSpPr>
              <a:stCxn id="697" idx="7"/>
              <a:endCxn id="655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8" name="Google Shape;698;gd7fbe6b4e7_0_3325"/>
            <p:cNvCxnSpPr>
              <a:stCxn id="697" idx="6"/>
              <a:endCxn id="694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9" name="Google Shape;699;gd7fbe6b4e7_0_3325"/>
            <p:cNvCxnSpPr>
              <a:stCxn id="697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0" name="Google Shape;700;gd7fbe6b4e7_0_3325"/>
            <p:cNvCxnSpPr>
              <a:stCxn id="694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1" name="Google Shape;701;gd7fbe6b4e7_0_3325"/>
            <p:cNvCxnSpPr>
              <a:stCxn id="694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2" name="Google Shape;702;gd7fbe6b4e7_0_3325"/>
            <p:cNvCxnSpPr>
              <a:stCxn id="672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3" name="Google Shape;703;gd7fbe6b4e7_0_3325"/>
            <p:cNvCxnSpPr>
              <a:stCxn id="694" idx="6"/>
              <a:endCxn id="672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4" name="Google Shape;704;gd7fbe6b4e7_0_3325"/>
            <p:cNvCxnSpPr>
              <a:stCxn id="672" idx="6"/>
              <a:endCxn id="660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5" name="Google Shape;705;gd7fbe6b4e7_0_3325"/>
            <p:cNvCxnSpPr>
              <a:stCxn id="677" idx="2"/>
              <a:endCxn id="660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6" name="Google Shape;706;gd7fbe6b4e7_0_3325"/>
            <p:cNvCxnSpPr>
              <a:stCxn id="707" idx="0"/>
              <a:endCxn id="660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8" name="Google Shape;708;gd7fbe6b4e7_0_3325"/>
            <p:cNvCxnSpPr>
              <a:endCxn id="660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9" name="Google Shape;709;gd7fbe6b4e7_0_3325"/>
            <p:cNvCxnSpPr>
              <a:stCxn id="707" idx="2"/>
              <a:endCxn id="677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0" name="Google Shape;710;gd7fbe6b4e7_0_3325"/>
            <p:cNvCxnSpPr>
              <a:stCxn id="679" idx="2"/>
              <a:endCxn id="677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1" name="Google Shape;711;gd7fbe6b4e7_0_3325"/>
            <p:cNvCxnSpPr>
              <a:stCxn id="679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2" name="Google Shape;712;gd7fbe6b4e7_0_3325"/>
            <p:cNvCxnSpPr>
              <a:stCxn id="713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4" name="Google Shape;714;gd7fbe6b4e7_0_3325"/>
            <p:cNvCxnSpPr>
              <a:stCxn id="713" idx="2"/>
              <a:endCxn id="679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5" name="Google Shape;715;gd7fbe6b4e7_0_3325"/>
            <p:cNvCxnSpPr>
              <a:stCxn id="686" idx="4"/>
              <a:endCxn id="713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6" name="Google Shape;716;gd7fbe6b4e7_0_3325"/>
            <p:cNvCxnSpPr>
              <a:stCxn id="717" idx="3"/>
              <a:endCxn id="713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8" name="Google Shape;718;gd7fbe6b4e7_0_3325"/>
            <p:cNvCxnSpPr>
              <a:stCxn id="717" idx="2"/>
              <a:endCxn id="686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9" name="Google Shape;719;gd7fbe6b4e7_0_3325"/>
            <p:cNvCxnSpPr>
              <a:stCxn id="717" idx="1"/>
              <a:endCxn id="688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0" name="Google Shape;720;gd7fbe6b4e7_0_3325"/>
            <p:cNvCxnSpPr>
              <a:stCxn id="721" idx="1"/>
              <a:endCxn id="688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2" name="Google Shape;722;gd7fbe6b4e7_0_3325"/>
            <p:cNvCxnSpPr>
              <a:stCxn id="721" idx="0"/>
              <a:endCxn id="723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4" name="Google Shape;724;gd7fbe6b4e7_0_3325"/>
            <p:cNvCxnSpPr>
              <a:stCxn id="725" idx="7"/>
              <a:endCxn id="726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7" name="Google Shape;727;gd7fbe6b4e7_0_3325"/>
            <p:cNvCxnSpPr>
              <a:endCxn id="728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9" name="Google Shape;729;gd7fbe6b4e7_0_3325"/>
            <p:cNvCxnSpPr>
              <a:stCxn id="725" idx="0"/>
              <a:endCxn id="684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0" name="Google Shape;730;gd7fbe6b4e7_0_3325"/>
            <p:cNvCxnSpPr>
              <a:stCxn id="731" idx="0"/>
              <a:endCxn id="732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gd7fbe6b4e7_0_3325"/>
            <p:cNvCxnSpPr>
              <a:stCxn id="731" idx="1"/>
              <a:endCxn id="723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gd7fbe6b4e7_0_3325"/>
            <p:cNvCxnSpPr>
              <a:stCxn id="723" idx="2"/>
              <a:endCxn id="688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gd7fbe6b4e7_0_3325"/>
            <p:cNvCxnSpPr>
              <a:stCxn id="721" idx="2"/>
              <a:endCxn id="717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gd7fbe6b4e7_0_3325"/>
            <p:cNvCxnSpPr>
              <a:stCxn id="728" idx="1"/>
              <a:endCxn id="717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gd7fbe6b4e7_0_3325"/>
            <p:cNvCxnSpPr>
              <a:stCxn id="728" idx="3"/>
              <a:endCxn id="738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gd7fbe6b4e7_0_3325"/>
            <p:cNvCxnSpPr>
              <a:stCxn id="717" idx="4"/>
              <a:endCxn id="738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gd7fbe6b4e7_0_3325"/>
            <p:cNvCxnSpPr>
              <a:stCxn id="713" idx="5"/>
              <a:endCxn id="738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gd7fbe6b4e7_0_3325"/>
            <p:cNvCxnSpPr>
              <a:stCxn id="728" idx="7"/>
              <a:endCxn id="721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gd7fbe6b4e7_0_3325"/>
            <p:cNvCxnSpPr>
              <a:stCxn id="679" idx="7"/>
              <a:endCxn id="686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gd7fbe6b4e7_0_3325"/>
            <p:cNvCxnSpPr>
              <a:endCxn id="728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56" name="Google Shape;656;gd7fbe6b4e7_0_3325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d7fbe6b4e7_0_3325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d7fbe6b4e7_0_3325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d7fbe6b4e7_0_3325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d7fbe6b4e7_0_3325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d7fbe6b4e7_0_3325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d7fbe6b4e7_0_3325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d7fbe6b4e7_0_3325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d7fbe6b4e7_0_3325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d7fbe6b4e7_0_3325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d7fbe6b4e7_0_3325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d7fbe6b4e7_0_3325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d7fbe6b4e7_0_3325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d7fbe6b4e7_0_3325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d7fbe6b4e7_0_3325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d7fbe6b4e7_0_3325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d7fbe6b4e7_0_3325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d7fbe6b4e7_0_3325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d7fbe6b4e7_0_3325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d7fbe6b4e7_0_3325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4" name="Google Shape;744;gd7fbe6b4e7_0_3325"/>
            <p:cNvCxnSpPr>
              <a:stCxn id="658" idx="2"/>
              <a:endCxn id="690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gd7fbe6b4e7_0_3325"/>
            <p:cNvCxnSpPr>
              <a:stCxn id="655" idx="4"/>
              <a:endCxn id="694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97" name="Google Shape;697;gd7fbe6b4e7_0_3325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6" name="Google Shape;746;gd7fbe6b4e7_0_3325"/>
            <p:cNvCxnSpPr>
              <a:stCxn id="697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gd7fbe6b4e7_0_3325"/>
            <p:cNvCxnSpPr>
              <a:stCxn id="697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gd7fbe6b4e7_0_3325"/>
            <p:cNvCxnSpPr>
              <a:stCxn id="697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gd7fbe6b4e7_0_3325"/>
            <p:cNvCxnSpPr>
              <a:endCxn id="655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07" name="Google Shape;707;gd7fbe6b4e7_0_3325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d7fbe6b4e7_0_3325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0" name="Google Shape;750;gd7fbe6b4e7_0_3325"/>
            <p:cNvCxnSpPr>
              <a:stCxn id="707" idx="1"/>
              <a:endCxn id="679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gd7fbe6b4e7_0_3325"/>
            <p:cNvCxnSpPr>
              <a:endCxn id="752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gd7fbe6b4e7_0_3325"/>
            <p:cNvCxnSpPr>
              <a:endCxn id="731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gd7fbe6b4e7_0_3325"/>
            <p:cNvCxnSpPr>
              <a:stCxn id="752" idx="0"/>
              <a:endCxn id="731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gd7fbe6b4e7_0_3325"/>
            <p:cNvCxnSpPr>
              <a:stCxn id="732" idx="2"/>
              <a:endCxn id="756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gd7fbe6b4e7_0_3325"/>
            <p:cNvCxnSpPr>
              <a:stCxn id="752" idx="7"/>
              <a:endCxn id="756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gd7fbe6b4e7_0_3325"/>
            <p:cNvCxnSpPr>
              <a:endCxn id="731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9" name="Google Shape;759;gd7fbe6b4e7_0_3325"/>
            <p:cNvCxnSpPr>
              <a:stCxn id="731" idx="6"/>
              <a:endCxn id="756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0" name="Google Shape;760;gd7fbe6b4e7_0_3325"/>
            <p:cNvCxnSpPr>
              <a:stCxn id="761" idx="0"/>
              <a:endCxn id="756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2" name="Google Shape;762;gd7fbe6b4e7_0_3325"/>
            <p:cNvCxnSpPr>
              <a:stCxn id="763" idx="1"/>
              <a:endCxn id="756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4" name="Google Shape;764;gd7fbe6b4e7_0_3325"/>
            <p:cNvCxnSpPr>
              <a:stCxn id="763" idx="0"/>
              <a:endCxn id="725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5" name="Google Shape;765;gd7fbe6b4e7_0_3325"/>
            <p:cNvCxnSpPr>
              <a:stCxn id="725" idx="2"/>
              <a:endCxn id="756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6" name="Google Shape;766;gd7fbe6b4e7_0_3325"/>
            <p:cNvCxnSpPr>
              <a:stCxn id="725" idx="7"/>
              <a:endCxn id="767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8" name="Google Shape;768;gd7fbe6b4e7_0_3325"/>
            <p:cNvCxnSpPr>
              <a:stCxn id="725" idx="6"/>
              <a:endCxn id="769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0" name="Google Shape;770;gd7fbe6b4e7_0_3325"/>
            <p:cNvCxnSpPr>
              <a:stCxn id="769" idx="7"/>
              <a:endCxn id="767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1" name="Google Shape;771;gd7fbe6b4e7_0_3325"/>
            <p:cNvCxnSpPr>
              <a:stCxn id="684" idx="1"/>
              <a:endCxn id="756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2" name="Google Shape;772;gd7fbe6b4e7_0_3325"/>
            <p:cNvCxnSpPr>
              <a:endCxn id="752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3" name="Google Shape;773;gd7fbe6b4e7_0_3325"/>
            <p:cNvCxnSpPr>
              <a:stCxn id="761" idx="2"/>
              <a:endCxn id="752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4" name="Google Shape;774;gd7fbe6b4e7_0_3325"/>
            <p:cNvCxnSpPr>
              <a:stCxn id="775" idx="0"/>
              <a:endCxn id="752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6" name="Google Shape;776;gd7fbe6b4e7_0_3325"/>
            <p:cNvCxnSpPr>
              <a:endCxn id="752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7" name="Google Shape;777;gd7fbe6b4e7_0_3325"/>
            <p:cNvCxnSpPr>
              <a:stCxn id="775" idx="2"/>
              <a:endCxn id="761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8" name="Google Shape;778;gd7fbe6b4e7_0_3325"/>
            <p:cNvCxnSpPr>
              <a:stCxn id="763" idx="2"/>
              <a:endCxn id="761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9" name="Google Shape;779;gd7fbe6b4e7_0_3325"/>
            <p:cNvCxnSpPr>
              <a:stCxn id="763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0" name="Google Shape;780;gd7fbe6b4e7_0_3325"/>
            <p:cNvCxnSpPr>
              <a:stCxn id="781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2" name="Google Shape;782;gd7fbe6b4e7_0_3325"/>
            <p:cNvCxnSpPr>
              <a:stCxn id="781" idx="2"/>
              <a:endCxn id="763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3" name="Google Shape;783;gd7fbe6b4e7_0_3325"/>
            <p:cNvCxnSpPr>
              <a:stCxn id="769" idx="4"/>
              <a:endCxn id="781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4" name="Google Shape;784;gd7fbe6b4e7_0_3325"/>
            <p:cNvCxnSpPr>
              <a:stCxn id="785" idx="3"/>
              <a:endCxn id="781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6" name="Google Shape;786;gd7fbe6b4e7_0_3325"/>
            <p:cNvCxnSpPr>
              <a:stCxn id="785" idx="2"/>
              <a:endCxn id="769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7" name="Google Shape;787;gd7fbe6b4e7_0_3325"/>
            <p:cNvCxnSpPr>
              <a:stCxn id="785" idx="1"/>
              <a:endCxn id="767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8" name="Google Shape;788;gd7fbe6b4e7_0_3325"/>
            <p:cNvCxnSpPr>
              <a:stCxn id="789" idx="1"/>
              <a:endCxn id="767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0" name="Google Shape;790;gd7fbe6b4e7_0_3325"/>
            <p:cNvCxnSpPr>
              <a:stCxn id="789" idx="0"/>
              <a:endCxn id="791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" name="Google Shape;792;gd7fbe6b4e7_0_3325"/>
            <p:cNvCxnSpPr>
              <a:stCxn id="793" idx="0"/>
              <a:endCxn id="794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5" name="Google Shape;795;gd7fbe6b4e7_0_3325"/>
            <p:cNvCxnSpPr>
              <a:stCxn id="796" idx="7"/>
              <a:endCxn id="794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7" name="Google Shape;797;gd7fbe6b4e7_0_3325"/>
            <p:cNvCxnSpPr>
              <a:endCxn id="793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8" name="Google Shape;798;gd7fbe6b4e7_0_3325"/>
            <p:cNvCxnSpPr>
              <a:stCxn id="799" idx="5"/>
              <a:endCxn id="800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" name="Google Shape;801;gd7fbe6b4e7_0_3325"/>
            <p:cNvCxnSpPr>
              <a:endCxn id="800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" name="Google Shape;802;gd7fbe6b4e7_0_3325"/>
            <p:cNvCxnSpPr>
              <a:stCxn id="800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" name="Google Shape;803;gd7fbe6b4e7_0_3325"/>
            <p:cNvCxnSpPr>
              <a:stCxn id="800" idx="3"/>
              <a:endCxn id="804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5" name="Google Shape;805;gd7fbe6b4e7_0_3325"/>
            <p:cNvCxnSpPr>
              <a:stCxn id="800" idx="1"/>
              <a:endCxn id="789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6" name="Google Shape;806;gd7fbe6b4e7_0_3325"/>
            <p:cNvCxnSpPr>
              <a:stCxn id="793" idx="2"/>
              <a:endCxn id="789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7" name="Google Shape;807;gd7fbe6b4e7_0_3325"/>
            <p:cNvCxnSpPr>
              <a:stCxn id="794" idx="3"/>
              <a:endCxn id="789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8" name="Google Shape;808;gd7fbe6b4e7_0_3325"/>
            <p:cNvCxnSpPr>
              <a:stCxn id="794" idx="2"/>
              <a:endCxn id="791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9" name="Google Shape;809;gd7fbe6b4e7_0_3325"/>
            <p:cNvCxnSpPr>
              <a:stCxn id="791" idx="1"/>
              <a:endCxn id="767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0" name="Google Shape;810;gd7fbe6b4e7_0_3325"/>
            <p:cNvCxnSpPr>
              <a:stCxn id="789" idx="2"/>
              <a:endCxn id="785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1" name="Google Shape;811;gd7fbe6b4e7_0_3325"/>
            <p:cNvCxnSpPr>
              <a:stCxn id="804" idx="1"/>
              <a:endCxn id="785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2" name="Google Shape;812;gd7fbe6b4e7_0_3325"/>
            <p:cNvCxnSpPr>
              <a:stCxn id="804" idx="3"/>
              <a:endCxn id="813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4" name="Google Shape;814;gd7fbe6b4e7_0_3325"/>
            <p:cNvCxnSpPr>
              <a:stCxn id="785" idx="4"/>
              <a:endCxn id="813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5" name="Google Shape;815;gd7fbe6b4e7_0_3325"/>
            <p:cNvCxnSpPr>
              <a:stCxn id="781" idx="5"/>
              <a:endCxn id="813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6" name="Google Shape;816;gd7fbe6b4e7_0_3325"/>
            <p:cNvCxnSpPr>
              <a:stCxn id="804" idx="7"/>
              <a:endCxn id="789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7" name="Google Shape;817;gd7fbe6b4e7_0_3325"/>
            <p:cNvCxnSpPr>
              <a:stCxn id="763" idx="7"/>
              <a:endCxn id="769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8" name="Google Shape;818;gd7fbe6b4e7_0_3325"/>
            <p:cNvCxnSpPr>
              <a:endCxn id="804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9" name="Google Shape;819;gd7fbe6b4e7_0_3325"/>
            <p:cNvCxnSpPr>
              <a:stCxn id="800" idx="7"/>
              <a:endCxn id="793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52" name="Google Shape;752;gd7fbe6b4e7_0_3325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d7fbe6b4e7_0_3325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d7fbe6b4e7_0_3325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d7fbe6b4e7_0_3325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d7fbe6b4e7_0_3325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d7fbe6b4e7_0_3325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d7fbe6b4e7_0_3325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d7fbe6b4e7_0_3325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d7fbe6b4e7_0_3325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d7fbe6b4e7_0_3325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d7fbe6b4e7_0_3325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d7fbe6b4e7_0_3325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d7fbe6b4e7_0_3325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d7fbe6b4e7_0_3325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d7fbe6b4e7_0_3325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d7fbe6b4e7_0_3325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d7fbe6b4e7_0_3325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d7fbe6b4e7_0_3325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0" name="Google Shape;820;gd7fbe6b4e7_0_3325"/>
            <p:cNvCxnSpPr>
              <a:stCxn id="775" idx="1"/>
              <a:endCxn id="763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1" name="Google Shape;821;gd7fbe6b4e7_0_3325"/>
            <p:cNvCxnSpPr>
              <a:stCxn id="822" idx="6"/>
              <a:endCxn id="794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3" name="Google Shape;823;gd7fbe6b4e7_0_3325"/>
            <p:cNvCxnSpPr>
              <a:stCxn id="824" idx="4"/>
              <a:endCxn id="796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5" name="Google Shape;825;gd7fbe6b4e7_0_3325"/>
            <p:cNvCxnSpPr>
              <a:stCxn id="796" idx="4"/>
              <a:endCxn id="799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6" name="Google Shape;826;gd7fbe6b4e7_0_3325"/>
            <p:cNvCxnSpPr>
              <a:stCxn id="827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8" name="Google Shape;828;gd7fbe6b4e7_0_3325"/>
            <p:cNvCxnSpPr>
              <a:stCxn id="827" idx="0"/>
              <a:endCxn id="799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9" name="Google Shape;829;gd7fbe6b4e7_0_3325"/>
            <p:cNvCxnSpPr>
              <a:stCxn id="830" idx="1"/>
              <a:endCxn id="824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1" name="Google Shape;831;gd7fbe6b4e7_0_3325"/>
            <p:cNvCxnSpPr>
              <a:stCxn id="799" idx="2"/>
              <a:endCxn id="830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2" name="Google Shape;832;gd7fbe6b4e7_0_3325"/>
            <p:cNvCxnSpPr>
              <a:stCxn id="827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3" name="Google Shape;833;gd7fbe6b4e7_0_3325"/>
            <p:cNvCxnSpPr>
              <a:stCxn id="794" idx="1"/>
              <a:endCxn id="656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4" name="Google Shape;834;gd7fbe6b4e7_0_3325"/>
            <p:cNvCxnSpPr>
              <a:stCxn id="835" idx="6"/>
              <a:endCxn id="836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7" name="Google Shape;837;gd7fbe6b4e7_0_3325"/>
            <p:cNvCxnSpPr>
              <a:stCxn id="824" idx="7"/>
              <a:endCxn id="835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8" name="Google Shape;838;gd7fbe6b4e7_0_3325"/>
            <p:cNvCxnSpPr>
              <a:stCxn id="824" idx="5"/>
              <a:endCxn id="822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9" name="Google Shape;839;gd7fbe6b4e7_0_3325"/>
            <p:cNvCxnSpPr>
              <a:stCxn id="836" idx="3"/>
              <a:endCxn id="822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0" name="Google Shape;840;gd7fbe6b4e7_0_3325"/>
            <p:cNvCxnSpPr>
              <a:stCxn id="822" idx="4"/>
              <a:endCxn id="796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1" name="Google Shape;841;gd7fbe6b4e7_0_3325"/>
            <p:cNvCxnSpPr>
              <a:stCxn id="800" idx="2"/>
              <a:endCxn id="827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2" name="Google Shape;842;gd7fbe6b4e7_0_3325"/>
            <p:cNvCxnSpPr>
              <a:endCxn id="827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24" name="Google Shape;824;gd7fbe6b4e7_0_3325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d7fbe6b4e7_0_3325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d7fbe6b4e7_0_3325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d7fbe6b4e7_0_3325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d7fbe6b4e7_0_3325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d7fbe6b4e7_0_3325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d7fbe6b4e7_0_3325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3" name="Google Shape;843;gd7fbe6b4e7_0_3325"/>
            <p:cNvCxnSpPr>
              <a:stCxn id="796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4" name="Google Shape;844;gd7fbe6b4e7_0_3325"/>
            <p:cNvCxnSpPr>
              <a:stCxn id="835" idx="4"/>
              <a:endCxn id="822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8" name="Google Shape;668;gd7fbe6b4e7_0_3325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5" name="Google Shape;845;gd7fbe6b4e7_0_3325"/>
            <p:cNvCxnSpPr>
              <a:stCxn id="668" idx="3"/>
              <a:endCxn id="791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6" name="Google Shape;846;gd7fbe6b4e7_0_3325"/>
            <p:cNvCxnSpPr>
              <a:stCxn id="668" idx="2"/>
              <a:endCxn id="656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7" name="Google Shape;847;gd7fbe6b4e7_0_3325"/>
            <p:cNvCxnSpPr>
              <a:stCxn id="835" idx="7"/>
              <a:endCxn id="655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8" name="Google Shape;848;gd7fbe6b4e7_0_3325"/>
            <p:cNvCxnSpPr>
              <a:endCxn id="835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30" name="Google Shape;830;gd7fbe6b4e7_0_3325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9" name="Google Shape;849;gd7fbe6b4e7_0_3325"/>
            <p:cNvCxnSpPr>
              <a:stCxn id="799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0" name="Google Shape;850;gd7fbe6b4e7_0_3325"/>
            <p:cNvCxnSpPr>
              <a:stCxn id="836" idx="6"/>
              <a:endCxn id="656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1" name="Google Shape;851;gd7fbe6b4e7_0_3325"/>
            <p:cNvCxnSpPr>
              <a:stCxn id="836" idx="5"/>
              <a:endCxn id="794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2" name="Google Shape;852;gd7fbe6b4e7_0_3325"/>
            <p:cNvCxnSpPr>
              <a:stCxn id="655" idx="0"/>
              <a:endCxn id="836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3" name="Google Shape;853;gd7fbe6b4e7_0_3325"/>
            <p:cNvCxnSpPr>
              <a:stCxn id="796" idx="5"/>
              <a:endCxn id="793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4" name="Google Shape;854;gd7fbe6b4e7_0_3325"/>
            <p:cNvCxnSpPr>
              <a:stCxn id="791" idx="7"/>
              <a:endCxn id="656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5" name="Google Shape;855;gd7fbe6b4e7_0_3325"/>
            <p:cNvCxnSpPr>
              <a:stCxn id="664" idx="7"/>
              <a:endCxn id="668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6" name="Google Shape;856;gd7fbe6b4e7_0_3325"/>
            <p:cNvCxnSpPr>
              <a:stCxn id="767" idx="7"/>
              <a:endCxn id="669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7" name="Google Shape;857;gd7fbe6b4e7_0_3325"/>
            <p:cNvCxnSpPr>
              <a:stCxn id="767" idx="6"/>
              <a:endCxn id="668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8" name="Google Shape;858;gd7fbe6b4e7_0_3325"/>
            <p:cNvCxnSpPr>
              <a:stCxn id="681" idx="0"/>
              <a:endCxn id="767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9" name="Google Shape;859;gd7fbe6b4e7_0_3325"/>
            <p:cNvCxnSpPr>
              <a:stCxn id="684" idx="0"/>
              <a:endCxn id="732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0" name="Google Shape;860;gd7fbe6b4e7_0_3325"/>
            <p:cNvCxnSpPr>
              <a:stCxn id="688" idx="0"/>
              <a:endCxn id="732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1" name="Google Shape;861;gd7fbe6b4e7_0_3325"/>
            <p:cNvCxnSpPr>
              <a:stCxn id="686" idx="0"/>
              <a:endCxn id="684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2" name="Google Shape;862;gd7fbe6b4e7_0_3325"/>
            <p:cNvCxnSpPr>
              <a:stCxn id="767" idx="1"/>
              <a:endCxn id="726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3" name="Google Shape;863;gd7fbe6b4e7_0_3325"/>
            <p:cNvCxnSpPr>
              <a:stCxn id="681" idx="0"/>
              <a:endCxn id="726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4" name="Google Shape;864;gd7fbe6b4e7_0_3325"/>
            <p:cNvCxnSpPr>
              <a:stCxn id="726" idx="7"/>
              <a:endCxn id="684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2" name="Google Shape;732;gd7fbe6b4e7_0_3325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d7fbe6b4e7_0_3325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d7fbe6b4e7_0_3325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5" name="Google Shape;865;gd7fbe6b4e7_0_3325"/>
            <p:cNvCxnSpPr>
              <a:stCxn id="723" idx="0"/>
              <a:endCxn id="732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6" name="Google Shape;866;gd7fbe6b4e7_0_3325"/>
            <p:cNvCxnSpPr>
              <a:endCxn id="723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gd7fbe6b4e7_0_6180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870" name="Google Shape;870;gd7fbe6b4e7_0_6180"/>
            <p:cNvCxnSpPr>
              <a:stCxn id="871" idx="7"/>
              <a:endCxn id="872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3" name="Google Shape;873;gd7fbe6b4e7_0_6180"/>
            <p:cNvCxnSpPr>
              <a:stCxn id="872" idx="4"/>
              <a:endCxn id="874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5" name="Google Shape;875;gd7fbe6b4e7_0_6180"/>
            <p:cNvCxnSpPr>
              <a:stCxn id="876" idx="2"/>
              <a:endCxn id="877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8" name="Google Shape;878;gd7fbe6b4e7_0_6180"/>
            <p:cNvCxnSpPr>
              <a:stCxn id="874" idx="5"/>
              <a:endCxn id="876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9" name="Google Shape;879;gd7fbe6b4e7_0_6180"/>
            <p:cNvCxnSpPr>
              <a:stCxn id="872" idx="5"/>
              <a:endCxn id="880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1" name="Google Shape;881;gd7fbe6b4e7_0_6180"/>
            <p:cNvCxnSpPr>
              <a:stCxn id="876" idx="0"/>
              <a:endCxn id="880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2" name="Google Shape;882;gd7fbe6b4e7_0_6180"/>
            <p:cNvCxnSpPr>
              <a:stCxn id="874" idx="3"/>
              <a:endCxn id="877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3" name="Google Shape;883;gd7fbe6b4e7_0_6180"/>
            <p:cNvCxnSpPr>
              <a:stCxn id="884" idx="7"/>
              <a:endCxn id="885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6" name="Google Shape;886;gd7fbe6b4e7_0_6180"/>
            <p:cNvCxnSpPr>
              <a:stCxn id="876" idx="7"/>
              <a:endCxn id="885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7" name="Google Shape;887;gd7fbe6b4e7_0_6180"/>
            <p:cNvCxnSpPr>
              <a:stCxn id="888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9" name="Google Shape;889;gd7fbe6b4e7_0_6180"/>
            <p:cNvCxnSpPr>
              <a:stCxn id="874" idx="6"/>
              <a:endCxn id="880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0" name="Google Shape;890;gd7fbe6b4e7_0_6180"/>
            <p:cNvCxnSpPr>
              <a:stCxn id="888" idx="0"/>
              <a:endCxn id="877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1" name="Google Shape;891;gd7fbe6b4e7_0_6180"/>
            <p:cNvCxnSpPr>
              <a:stCxn id="880" idx="6"/>
              <a:endCxn id="885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2" name="Google Shape;892;gd7fbe6b4e7_0_6180"/>
            <p:cNvCxnSpPr>
              <a:stCxn id="893" idx="0"/>
              <a:endCxn id="885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4" name="Google Shape;894;gd7fbe6b4e7_0_6180"/>
            <p:cNvCxnSpPr>
              <a:stCxn id="895" idx="1"/>
              <a:endCxn id="885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6" name="Google Shape;896;gd7fbe6b4e7_0_6180"/>
            <p:cNvCxnSpPr>
              <a:stCxn id="895" idx="0"/>
              <a:endCxn id="897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8" name="Google Shape;898;gd7fbe6b4e7_0_6180"/>
            <p:cNvCxnSpPr>
              <a:stCxn id="897" idx="2"/>
              <a:endCxn id="885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9" name="Google Shape;899;gd7fbe6b4e7_0_6180"/>
            <p:cNvCxnSpPr>
              <a:stCxn id="897" idx="7"/>
              <a:endCxn id="900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1" name="Google Shape;901;gd7fbe6b4e7_0_6180"/>
            <p:cNvCxnSpPr>
              <a:stCxn id="897" idx="6"/>
              <a:endCxn id="902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3" name="Google Shape;903;gd7fbe6b4e7_0_6180"/>
            <p:cNvCxnSpPr>
              <a:stCxn id="902" idx="7"/>
              <a:endCxn id="904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5" name="Google Shape;905;gd7fbe6b4e7_0_6180"/>
            <p:cNvCxnSpPr>
              <a:stCxn id="906" idx="0"/>
              <a:endCxn id="872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7" name="Google Shape;907;gd7fbe6b4e7_0_6180"/>
            <p:cNvCxnSpPr>
              <a:stCxn id="877" idx="2"/>
              <a:endCxn id="906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8" name="Google Shape;908;gd7fbe6b4e7_0_6180"/>
            <p:cNvCxnSpPr>
              <a:stCxn id="888" idx="1"/>
              <a:endCxn id="906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9" name="Google Shape;909;gd7fbe6b4e7_0_6180"/>
            <p:cNvCxnSpPr>
              <a:stCxn id="910" idx="7"/>
              <a:endCxn id="906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1" name="Google Shape;911;gd7fbe6b4e7_0_6180"/>
            <p:cNvCxnSpPr>
              <a:stCxn id="871" idx="6"/>
              <a:endCxn id="906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2" name="Google Shape;912;gd7fbe6b4e7_0_6180"/>
            <p:cNvCxnSpPr>
              <a:stCxn id="913" idx="7"/>
              <a:endCxn id="871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4" name="Google Shape;914;gd7fbe6b4e7_0_6180"/>
            <p:cNvCxnSpPr>
              <a:stCxn id="913" idx="6"/>
              <a:endCxn id="910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5" name="Google Shape;915;gd7fbe6b4e7_0_6180"/>
            <p:cNvCxnSpPr>
              <a:stCxn id="913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6" name="Google Shape;916;gd7fbe6b4e7_0_6180"/>
            <p:cNvCxnSpPr>
              <a:stCxn id="910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7" name="Google Shape;917;gd7fbe6b4e7_0_6180"/>
            <p:cNvCxnSpPr>
              <a:stCxn id="910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8" name="Google Shape;918;gd7fbe6b4e7_0_6180"/>
            <p:cNvCxnSpPr>
              <a:stCxn id="888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9" name="Google Shape;919;gd7fbe6b4e7_0_6180"/>
            <p:cNvCxnSpPr>
              <a:stCxn id="910" idx="6"/>
              <a:endCxn id="888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0" name="Google Shape;920;gd7fbe6b4e7_0_6180"/>
            <p:cNvCxnSpPr>
              <a:stCxn id="888" idx="6"/>
              <a:endCxn id="876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1" name="Google Shape;921;gd7fbe6b4e7_0_6180"/>
            <p:cNvCxnSpPr>
              <a:stCxn id="893" idx="2"/>
              <a:endCxn id="876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2" name="Google Shape;922;gd7fbe6b4e7_0_6180"/>
            <p:cNvCxnSpPr>
              <a:stCxn id="923" idx="0"/>
              <a:endCxn id="876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4" name="Google Shape;924;gd7fbe6b4e7_0_6180"/>
            <p:cNvCxnSpPr>
              <a:endCxn id="876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5" name="Google Shape;925;gd7fbe6b4e7_0_6180"/>
            <p:cNvCxnSpPr>
              <a:stCxn id="923" idx="2"/>
              <a:endCxn id="893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6" name="Google Shape;926;gd7fbe6b4e7_0_6180"/>
            <p:cNvCxnSpPr>
              <a:stCxn id="895" idx="2"/>
              <a:endCxn id="893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7" name="Google Shape;927;gd7fbe6b4e7_0_6180"/>
            <p:cNvCxnSpPr>
              <a:stCxn id="895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8" name="Google Shape;928;gd7fbe6b4e7_0_6180"/>
            <p:cNvCxnSpPr>
              <a:stCxn id="929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0" name="Google Shape;930;gd7fbe6b4e7_0_6180"/>
            <p:cNvCxnSpPr>
              <a:stCxn id="929" idx="2"/>
              <a:endCxn id="895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1" name="Google Shape;931;gd7fbe6b4e7_0_6180"/>
            <p:cNvCxnSpPr>
              <a:stCxn id="902" idx="4"/>
              <a:endCxn id="929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gd7fbe6b4e7_0_6180"/>
            <p:cNvCxnSpPr>
              <a:stCxn id="933" idx="3"/>
              <a:endCxn id="929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4" name="Google Shape;934;gd7fbe6b4e7_0_6180"/>
            <p:cNvCxnSpPr>
              <a:stCxn id="933" idx="2"/>
              <a:endCxn id="902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gd7fbe6b4e7_0_6180"/>
            <p:cNvCxnSpPr>
              <a:stCxn id="933" idx="1"/>
              <a:endCxn id="904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6" name="Google Shape;936;gd7fbe6b4e7_0_6180"/>
            <p:cNvCxnSpPr>
              <a:stCxn id="937" idx="1"/>
              <a:endCxn id="904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8" name="Google Shape;938;gd7fbe6b4e7_0_6180"/>
            <p:cNvCxnSpPr>
              <a:stCxn id="937" idx="0"/>
              <a:endCxn id="939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0" name="Google Shape;940;gd7fbe6b4e7_0_6180"/>
            <p:cNvCxnSpPr>
              <a:stCxn id="941" idx="7"/>
              <a:endCxn id="942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3" name="Google Shape;943;gd7fbe6b4e7_0_6180"/>
            <p:cNvCxnSpPr>
              <a:endCxn id="944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5" name="Google Shape;945;gd7fbe6b4e7_0_6180"/>
            <p:cNvCxnSpPr>
              <a:stCxn id="941" idx="0"/>
              <a:endCxn id="900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6" name="Google Shape;946;gd7fbe6b4e7_0_6180"/>
            <p:cNvCxnSpPr>
              <a:stCxn id="947" idx="0"/>
              <a:endCxn id="948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9" name="Google Shape;949;gd7fbe6b4e7_0_6180"/>
            <p:cNvCxnSpPr>
              <a:stCxn id="947" idx="1"/>
              <a:endCxn id="939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0" name="Google Shape;950;gd7fbe6b4e7_0_6180"/>
            <p:cNvCxnSpPr>
              <a:stCxn id="939" idx="2"/>
              <a:endCxn id="904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1" name="Google Shape;951;gd7fbe6b4e7_0_6180"/>
            <p:cNvCxnSpPr>
              <a:stCxn id="937" idx="2"/>
              <a:endCxn id="933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2" name="Google Shape;952;gd7fbe6b4e7_0_6180"/>
            <p:cNvCxnSpPr>
              <a:stCxn id="944" idx="1"/>
              <a:endCxn id="933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3" name="Google Shape;953;gd7fbe6b4e7_0_6180"/>
            <p:cNvCxnSpPr>
              <a:stCxn id="944" idx="3"/>
              <a:endCxn id="954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5" name="Google Shape;955;gd7fbe6b4e7_0_6180"/>
            <p:cNvCxnSpPr>
              <a:stCxn id="933" idx="4"/>
              <a:endCxn id="954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6" name="Google Shape;956;gd7fbe6b4e7_0_6180"/>
            <p:cNvCxnSpPr>
              <a:stCxn id="929" idx="5"/>
              <a:endCxn id="954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7" name="Google Shape;957;gd7fbe6b4e7_0_6180"/>
            <p:cNvCxnSpPr>
              <a:stCxn id="944" idx="7"/>
              <a:endCxn id="937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8" name="Google Shape;958;gd7fbe6b4e7_0_6180"/>
            <p:cNvCxnSpPr>
              <a:stCxn id="895" idx="7"/>
              <a:endCxn id="902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9" name="Google Shape;959;gd7fbe6b4e7_0_6180"/>
            <p:cNvCxnSpPr>
              <a:endCxn id="944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2" name="Google Shape;872;gd7fbe6b4e7_0_6180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d7fbe6b4e7_0_6180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d7fbe6b4e7_0_6180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d7fbe6b4e7_0_6180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d7fbe6b4e7_0_6180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d7fbe6b4e7_0_6180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d7fbe6b4e7_0_6180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d7fbe6b4e7_0_6180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d7fbe6b4e7_0_6180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d7fbe6b4e7_0_6180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d7fbe6b4e7_0_6180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d7fbe6b4e7_0_6180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d7fbe6b4e7_0_6180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d7fbe6b4e7_0_6180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d7fbe6b4e7_0_6180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d7fbe6b4e7_0_6180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d7fbe6b4e7_0_6180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d7fbe6b4e7_0_6180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d7fbe6b4e7_0_6180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d7fbe6b4e7_0_6180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0" name="Google Shape;960;gd7fbe6b4e7_0_6180"/>
            <p:cNvCxnSpPr>
              <a:stCxn id="874" idx="2"/>
              <a:endCxn id="906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1" name="Google Shape;961;gd7fbe6b4e7_0_6180"/>
            <p:cNvCxnSpPr>
              <a:stCxn id="871" idx="4"/>
              <a:endCxn id="910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3" name="Google Shape;913;gd7fbe6b4e7_0_6180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2" name="Google Shape;962;gd7fbe6b4e7_0_6180"/>
            <p:cNvCxnSpPr>
              <a:stCxn id="913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3" name="Google Shape;963;gd7fbe6b4e7_0_6180"/>
            <p:cNvCxnSpPr>
              <a:stCxn id="913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4" name="Google Shape;964;gd7fbe6b4e7_0_6180"/>
            <p:cNvCxnSpPr>
              <a:stCxn id="913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5" name="Google Shape;965;gd7fbe6b4e7_0_6180"/>
            <p:cNvCxnSpPr>
              <a:endCxn id="871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23" name="Google Shape;923;gd7fbe6b4e7_0_6180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d7fbe6b4e7_0_6180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6" name="Google Shape;966;gd7fbe6b4e7_0_6180"/>
            <p:cNvCxnSpPr>
              <a:stCxn id="923" idx="1"/>
              <a:endCxn id="895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7" name="Google Shape;967;gd7fbe6b4e7_0_6180"/>
            <p:cNvCxnSpPr>
              <a:endCxn id="968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9" name="Google Shape;969;gd7fbe6b4e7_0_6180"/>
            <p:cNvCxnSpPr>
              <a:endCxn id="947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0" name="Google Shape;970;gd7fbe6b4e7_0_6180"/>
            <p:cNvCxnSpPr>
              <a:stCxn id="968" idx="0"/>
              <a:endCxn id="947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1" name="Google Shape;971;gd7fbe6b4e7_0_6180"/>
            <p:cNvCxnSpPr>
              <a:stCxn id="948" idx="2"/>
              <a:endCxn id="972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3" name="Google Shape;973;gd7fbe6b4e7_0_6180"/>
            <p:cNvCxnSpPr>
              <a:stCxn id="968" idx="7"/>
              <a:endCxn id="972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4" name="Google Shape;974;gd7fbe6b4e7_0_6180"/>
            <p:cNvCxnSpPr>
              <a:endCxn id="947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5" name="Google Shape;975;gd7fbe6b4e7_0_6180"/>
            <p:cNvCxnSpPr>
              <a:stCxn id="947" idx="6"/>
              <a:endCxn id="972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6" name="Google Shape;976;gd7fbe6b4e7_0_6180"/>
            <p:cNvCxnSpPr>
              <a:stCxn id="977" idx="0"/>
              <a:endCxn id="972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8" name="Google Shape;978;gd7fbe6b4e7_0_6180"/>
            <p:cNvCxnSpPr>
              <a:stCxn id="979" idx="1"/>
              <a:endCxn id="972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0" name="Google Shape;980;gd7fbe6b4e7_0_6180"/>
            <p:cNvCxnSpPr>
              <a:stCxn id="979" idx="0"/>
              <a:endCxn id="941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1" name="Google Shape;981;gd7fbe6b4e7_0_6180"/>
            <p:cNvCxnSpPr>
              <a:stCxn id="941" idx="2"/>
              <a:endCxn id="972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2" name="Google Shape;982;gd7fbe6b4e7_0_6180"/>
            <p:cNvCxnSpPr>
              <a:stCxn id="941" idx="7"/>
              <a:endCxn id="983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4" name="Google Shape;984;gd7fbe6b4e7_0_6180"/>
            <p:cNvCxnSpPr>
              <a:stCxn id="941" idx="6"/>
              <a:endCxn id="985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6" name="Google Shape;986;gd7fbe6b4e7_0_6180"/>
            <p:cNvCxnSpPr>
              <a:stCxn id="985" idx="7"/>
              <a:endCxn id="983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7" name="Google Shape;987;gd7fbe6b4e7_0_6180"/>
            <p:cNvCxnSpPr>
              <a:stCxn id="900" idx="1"/>
              <a:endCxn id="972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8" name="Google Shape;988;gd7fbe6b4e7_0_6180"/>
            <p:cNvCxnSpPr>
              <a:endCxn id="968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9" name="Google Shape;989;gd7fbe6b4e7_0_6180"/>
            <p:cNvCxnSpPr>
              <a:stCxn id="977" idx="2"/>
              <a:endCxn id="968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0" name="Google Shape;990;gd7fbe6b4e7_0_6180"/>
            <p:cNvCxnSpPr>
              <a:stCxn id="991" idx="0"/>
              <a:endCxn id="968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2" name="Google Shape;992;gd7fbe6b4e7_0_6180"/>
            <p:cNvCxnSpPr>
              <a:endCxn id="968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3" name="Google Shape;993;gd7fbe6b4e7_0_6180"/>
            <p:cNvCxnSpPr>
              <a:stCxn id="991" idx="2"/>
              <a:endCxn id="977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4" name="Google Shape;994;gd7fbe6b4e7_0_6180"/>
            <p:cNvCxnSpPr>
              <a:stCxn id="979" idx="2"/>
              <a:endCxn id="977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5" name="Google Shape;995;gd7fbe6b4e7_0_6180"/>
            <p:cNvCxnSpPr>
              <a:stCxn id="979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6" name="Google Shape;996;gd7fbe6b4e7_0_6180"/>
            <p:cNvCxnSpPr>
              <a:stCxn id="997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8" name="Google Shape;998;gd7fbe6b4e7_0_6180"/>
            <p:cNvCxnSpPr>
              <a:stCxn id="997" idx="2"/>
              <a:endCxn id="979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9" name="Google Shape;999;gd7fbe6b4e7_0_6180"/>
            <p:cNvCxnSpPr>
              <a:stCxn id="985" idx="4"/>
              <a:endCxn id="997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0" name="Google Shape;1000;gd7fbe6b4e7_0_6180"/>
            <p:cNvCxnSpPr>
              <a:stCxn id="1001" idx="3"/>
              <a:endCxn id="997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2" name="Google Shape;1002;gd7fbe6b4e7_0_6180"/>
            <p:cNvCxnSpPr>
              <a:stCxn id="1001" idx="2"/>
              <a:endCxn id="985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3" name="Google Shape;1003;gd7fbe6b4e7_0_6180"/>
            <p:cNvCxnSpPr>
              <a:stCxn id="1001" idx="1"/>
              <a:endCxn id="983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4" name="Google Shape;1004;gd7fbe6b4e7_0_6180"/>
            <p:cNvCxnSpPr>
              <a:stCxn id="1005" idx="1"/>
              <a:endCxn id="983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6" name="Google Shape;1006;gd7fbe6b4e7_0_6180"/>
            <p:cNvCxnSpPr>
              <a:stCxn id="1005" idx="0"/>
              <a:endCxn id="1007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8" name="Google Shape;1008;gd7fbe6b4e7_0_6180"/>
            <p:cNvCxnSpPr>
              <a:stCxn id="1009" idx="0"/>
              <a:endCxn id="1010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1" name="Google Shape;1011;gd7fbe6b4e7_0_6180"/>
            <p:cNvCxnSpPr>
              <a:stCxn id="1012" idx="7"/>
              <a:endCxn id="1010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3" name="Google Shape;1013;gd7fbe6b4e7_0_6180"/>
            <p:cNvCxnSpPr>
              <a:endCxn id="1009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4" name="Google Shape;1014;gd7fbe6b4e7_0_6180"/>
            <p:cNvCxnSpPr>
              <a:stCxn id="1015" idx="5"/>
              <a:endCxn id="1016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7" name="Google Shape;1017;gd7fbe6b4e7_0_6180"/>
            <p:cNvCxnSpPr>
              <a:endCxn id="1016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8" name="Google Shape;1018;gd7fbe6b4e7_0_6180"/>
            <p:cNvCxnSpPr>
              <a:stCxn id="1016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9" name="Google Shape;1019;gd7fbe6b4e7_0_6180"/>
            <p:cNvCxnSpPr>
              <a:stCxn id="1016" idx="3"/>
              <a:endCxn id="1020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1" name="Google Shape;1021;gd7fbe6b4e7_0_6180"/>
            <p:cNvCxnSpPr>
              <a:stCxn id="1016" idx="1"/>
              <a:endCxn id="1005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2" name="Google Shape;1022;gd7fbe6b4e7_0_6180"/>
            <p:cNvCxnSpPr>
              <a:stCxn id="1009" idx="2"/>
              <a:endCxn id="1005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3" name="Google Shape;1023;gd7fbe6b4e7_0_6180"/>
            <p:cNvCxnSpPr>
              <a:stCxn id="1010" idx="3"/>
              <a:endCxn id="1005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4" name="Google Shape;1024;gd7fbe6b4e7_0_6180"/>
            <p:cNvCxnSpPr>
              <a:stCxn id="1010" idx="2"/>
              <a:endCxn id="1007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5" name="Google Shape;1025;gd7fbe6b4e7_0_6180"/>
            <p:cNvCxnSpPr>
              <a:stCxn id="1007" idx="1"/>
              <a:endCxn id="983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6" name="Google Shape;1026;gd7fbe6b4e7_0_6180"/>
            <p:cNvCxnSpPr>
              <a:stCxn id="1005" idx="2"/>
              <a:endCxn id="1001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7" name="Google Shape;1027;gd7fbe6b4e7_0_6180"/>
            <p:cNvCxnSpPr>
              <a:stCxn id="1020" idx="1"/>
              <a:endCxn id="1001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8" name="Google Shape;1028;gd7fbe6b4e7_0_6180"/>
            <p:cNvCxnSpPr>
              <a:stCxn id="1020" idx="3"/>
              <a:endCxn id="1029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0" name="Google Shape;1030;gd7fbe6b4e7_0_6180"/>
            <p:cNvCxnSpPr>
              <a:stCxn id="1001" idx="4"/>
              <a:endCxn id="1029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1" name="Google Shape;1031;gd7fbe6b4e7_0_6180"/>
            <p:cNvCxnSpPr>
              <a:stCxn id="997" idx="5"/>
              <a:endCxn id="1029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gd7fbe6b4e7_0_6180"/>
            <p:cNvCxnSpPr>
              <a:stCxn id="1020" idx="7"/>
              <a:endCxn id="1005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3" name="Google Shape;1033;gd7fbe6b4e7_0_6180"/>
            <p:cNvCxnSpPr>
              <a:stCxn id="979" idx="7"/>
              <a:endCxn id="985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4" name="Google Shape;1034;gd7fbe6b4e7_0_6180"/>
            <p:cNvCxnSpPr>
              <a:endCxn id="1020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gd7fbe6b4e7_0_6180"/>
            <p:cNvCxnSpPr>
              <a:stCxn id="1016" idx="7"/>
              <a:endCxn id="1009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68" name="Google Shape;968;gd7fbe6b4e7_0_6180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d7fbe6b4e7_0_6180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d7fbe6b4e7_0_6180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d7fbe6b4e7_0_6180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d7fbe6b4e7_0_6180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d7fbe6b4e7_0_6180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d7fbe6b4e7_0_6180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d7fbe6b4e7_0_6180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d7fbe6b4e7_0_6180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d7fbe6b4e7_0_6180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d7fbe6b4e7_0_6180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d7fbe6b4e7_0_6180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d7fbe6b4e7_0_6180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d7fbe6b4e7_0_6180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d7fbe6b4e7_0_6180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d7fbe6b4e7_0_6180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d7fbe6b4e7_0_6180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d7fbe6b4e7_0_6180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6" name="Google Shape;1036;gd7fbe6b4e7_0_6180"/>
            <p:cNvCxnSpPr>
              <a:stCxn id="991" idx="1"/>
              <a:endCxn id="979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7" name="Google Shape;1037;gd7fbe6b4e7_0_6180"/>
            <p:cNvCxnSpPr>
              <a:stCxn id="1038" idx="6"/>
              <a:endCxn id="1010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9" name="Google Shape;1039;gd7fbe6b4e7_0_6180"/>
            <p:cNvCxnSpPr>
              <a:stCxn id="1040" idx="4"/>
              <a:endCxn id="1012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1" name="Google Shape;1041;gd7fbe6b4e7_0_6180"/>
            <p:cNvCxnSpPr>
              <a:stCxn id="1012" idx="4"/>
              <a:endCxn id="1015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2" name="Google Shape;1042;gd7fbe6b4e7_0_6180"/>
            <p:cNvCxnSpPr>
              <a:stCxn id="1043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4" name="Google Shape;1044;gd7fbe6b4e7_0_6180"/>
            <p:cNvCxnSpPr>
              <a:stCxn id="1043" idx="0"/>
              <a:endCxn id="1015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5" name="Google Shape;1045;gd7fbe6b4e7_0_6180"/>
            <p:cNvCxnSpPr>
              <a:stCxn id="1046" idx="1"/>
              <a:endCxn id="1040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7" name="Google Shape;1047;gd7fbe6b4e7_0_6180"/>
            <p:cNvCxnSpPr>
              <a:stCxn id="1015" idx="2"/>
              <a:endCxn id="1046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8" name="Google Shape;1048;gd7fbe6b4e7_0_6180"/>
            <p:cNvCxnSpPr>
              <a:stCxn id="1043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9" name="Google Shape;1049;gd7fbe6b4e7_0_6180"/>
            <p:cNvCxnSpPr>
              <a:stCxn id="1010" idx="1"/>
              <a:endCxn id="872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gd7fbe6b4e7_0_6180"/>
            <p:cNvCxnSpPr>
              <a:stCxn id="1051" idx="6"/>
              <a:endCxn id="1052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3" name="Google Shape;1053;gd7fbe6b4e7_0_6180"/>
            <p:cNvCxnSpPr>
              <a:stCxn id="1040" idx="7"/>
              <a:endCxn id="1051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4" name="Google Shape;1054;gd7fbe6b4e7_0_6180"/>
            <p:cNvCxnSpPr>
              <a:stCxn id="1040" idx="5"/>
              <a:endCxn id="1038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5" name="Google Shape;1055;gd7fbe6b4e7_0_6180"/>
            <p:cNvCxnSpPr>
              <a:stCxn id="1052" idx="3"/>
              <a:endCxn id="1038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6" name="Google Shape;1056;gd7fbe6b4e7_0_6180"/>
            <p:cNvCxnSpPr>
              <a:stCxn id="1038" idx="4"/>
              <a:endCxn id="1012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7" name="Google Shape;1057;gd7fbe6b4e7_0_6180"/>
            <p:cNvCxnSpPr>
              <a:stCxn id="1016" idx="2"/>
              <a:endCxn id="1043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8" name="Google Shape;1058;gd7fbe6b4e7_0_6180"/>
            <p:cNvCxnSpPr>
              <a:endCxn id="1043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0" name="Google Shape;1040;gd7fbe6b4e7_0_6180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d7fbe6b4e7_0_6180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d7fbe6b4e7_0_6180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d7fbe6b4e7_0_6180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d7fbe6b4e7_0_6180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d7fbe6b4e7_0_6180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d7fbe6b4e7_0_6180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9" name="Google Shape;1059;gd7fbe6b4e7_0_6180"/>
            <p:cNvCxnSpPr>
              <a:stCxn id="1012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0" name="Google Shape;1060;gd7fbe6b4e7_0_6180"/>
            <p:cNvCxnSpPr>
              <a:stCxn id="1051" idx="4"/>
              <a:endCxn id="1038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84" name="Google Shape;884;gd7fbe6b4e7_0_6180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1" name="Google Shape;1061;gd7fbe6b4e7_0_6180"/>
            <p:cNvCxnSpPr>
              <a:stCxn id="884" idx="3"/>
              <a:endCxn id="1007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2" name="Google Shape;1062;gd7fbe6b4e7_0_6180"/>
            <p:cNvCxnSpPr>
              <a:stCxn id="884" idx="2"/>
              <a:endCxn id="872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3" name="Google Shape;1063;gd7fbe6b4e7_0_6180"/>
            <p:cNvCxnSpPr>
              <a:stCxn id="1051" idx="7"/>
              <a:endCxn id="871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4" name="Google Shape;1064;gd7fbe6b4e7_0_6180"/>
            <p:cNvCxnSpPr>
              <a:endCxn id="1051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6" name="Google Shape;1046;gd7fbe6b4e7_0_6180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5" name="Google Shape;1065;gd7fbe6b4e7_0_6180"/>
            <p:cNvCxnSpPr>
              <a:stCxn id="1015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6" name="Google Shape;1066;gd7fbe6b4e7_0_6180"/>
            <p:cNvCxnSpPr>
              <a:stCxn id="1052" idx="6"/>
              <a:endCxn id="872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7" name="Google Shape;1067;gd7fbe6b4e7_0_6180"/>
            <p:cNvCxnSpPr>
              <a:stCxn id="1052" idx="5"/>
              <a:endCxn id="1010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8" name="Google Shape;1068;gd7fbe6b4e7_0_6180"/>
            <p:cNvCxnSpPr>
              <a:stCxn id="871" idx="0"/>
              <a:endCxn id="1052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9" name="Google Shape;1069;gd7fbe6b4e7_0_6180"/>
            <p:cNvCxnSpPr>
              <a:stCxn id="1012" idx="5"/>
              <a:endCxn id="1009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0" name="Google Shape;1070;gd7fbe6b4e7_0_6180"/>
            <p:cNvCxnSpPr>
              <a:stCxn id="1007" idx="7"/>
              <a:endCxn id="872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1" name="Google Shape;1071;gd7fbe6b4e7_0_6180"/>
            <p:cNvCxnSpPr>
              <a:stCxn id="880" idx="7"/>
              <a:endCxn id="884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2" name="Google Shape;1072;gd7fbe6b4e7_0_6180"/>
            <p:cNvCxnSpPr>
              <a:stCxn id="983" idx="7"/>
              <a:endCxn id="885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3" name="Google Shape;1073;gd7fbe6b4e7_0_6180"/>
            <p:cNvCxnSpPr>
              <a:stCxn id="983" idx="6"/>
              <a:endCxn id="884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4" name="Google Shape;1074;gd7fbe6b4e7_0_6180"/>
            <p:cNvCxnSpPr>
              <a:stCxn id="897" idx="0"/>
              <a:endCxn id="983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5" name="Google Shape;1075;gd7fbe6b4e7_0_6180"/>
            <p:cNvCxnSpPr>
              <a:stCxn id="900" idx="0"/>
              <a:endCxn id="948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6" name="Google Shape;1076;gd7fbe6b4e7_0_6180"/>
            <p:cNvCxnSpPr>
              <a:stCxn id="904" idx="0"/>
              <a:endCxn id="948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7" name="Google Shape;1077;gd7fbe6b4e7_0_6180"/>
            <p:cNvCxnSpPr>
              <a:stCxn id="902" idx="0"/>
              <a:endCxn id="900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8" name="Google Shape;1078;gd7fbe6b4e7_0_6180"/>
            <p:cNvCxnSpPr>
              <a:stCxn id="983" idx="1"/>
              <a:endCxn id="942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9" name="Google Shape;1079;gd7fbe6b4e7_0_6180"/>
            <p:cNvCxnSpPr>
              <a:stCxn id="897" idx="0"/>
              <a:endCxn id="942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0" name="Google Shape;1080;gd7fbe6b4e7_0_6180"/>
            <p:cNvCxnSpPr>
              <a:stCxn id="942" idx="7"/>
              <a:endCxn id="900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48" name="Google Shape;948;gd7fbe6b4e7_0_6180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d7fbe6b4e7_0_6180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d7fbe6b4e7_0_6180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1" name="Google Shape;1081;gd7fbe6b4e7_0_6180"/>
            <p:cNvCxnSpPr>
              <a:stCxn id="939" idx="0"/>
              <a:endCxn id="948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2" name="Google Shape;1082;gd7fbe6b4e7_0_6180"/>
            <p:cNvCxnSpPr>
              <a:endCxn id="939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d7fbe6b4e7_0_639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85" name="Google Shape;1085;gd7fbe6b4e7_0_6395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1086" name="Google Shape;1086;gd7fbe6b4e7_0_6395"/>
            <p:cNvCxnSpPr>
              <a:stCxn id="1087" idx="7"/>
              <a:endCxn id="1088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9" name="Google Shape;1089;gd7fbe6b4e7_0_6395"/>
            <p:cNvCxnSpPr>
              <a:stCxn id="1088" idx="4"/>
              <a:endCxn id="1090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1" name="Google Shape;1091;gd7fbe6b4e7_0_6395"/>
            <p:cNvCxnSpPr>
              <a:stCxn id="1092" idx="2"/>
              <a:endCxn id="1093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4" name="Google Shape;1094;gd7fbe6b4e7_0_6395"/>
            <p:cNvCxnSpPr>
              <a:stCxn id="1090" idx="5"/>
              <a:endCxn id="1092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5" name="Google Shape;1095;gd7fbe6b4e7_0_6395"/>
            <p:cNvCxnSpPr>
              <a:stCxn id="1088" idx="5"/>
              <a:endCxn id="1096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7" name="Google Shape;1097;gd7fbe6b4e7_0_6395"/>
            <p:cNvCxnSpPr>
              <a:stCxn id="1092" idx="0"/>
              <a:endCxn id="1096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8" name="Google Shape;1098;gd7fbe6b4e7_0_6395"/>
            <p:cNvCxnSpPr>
              <a:stCxn id="1090" idx="3"/>
              <a:endCxn id="1093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9" name="Google Shape;1099;gd7fbe6b4e7_0_6395"/>
            <p:cNvCxnSpPr>
              <a:stCxn id="1100" idx="7"/>
              <a:endCxn id="1101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2" name="Google Shape;1102;gd7fbe6b4e7_0_6395"/>
            <p:cNvCxnSpPr>
              <a:stCxn id="1092" idx="7"/>
              <a:endCxn id="1101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3" name="Google Shape;1103;gd7fbe6b4e7_0_6395"/>
            <p:cNvCxnSpPr>
              <a:stCxn id="1104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5" name="Google Shape;1105;gd7fbe6b4e7_0_6395"/>
            <p:cNvCxnSpPr>
              <a:stCxn id="1090" idx="6"/>
              <a:endCxn id="1096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6" name="Google Shape;1106;gd7fbe6b4e7_0_6395"/>
            <p:cNvCxnSpPr>
              <a:stCxn id="1104" idx="0"/>
              <a:endCxn id="1093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7" name="Google Shape;1107;gd7fbe6b4e7_0_6395"/>
            <p:cNvCxnSpPr>
              <a:stCxn id="1096" idx="6"/>
              <a:endCxn id="1101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8" name="Google Shape;1108;gd7fbe6b4e7_0_6395"/>
            <p:cNvCxnSpPr>
              <a:stCxn id="1109" idx="0"/>
              <a:endCxn id="1101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0" name="Google Shape;1110;gd7fbe6b4e7_0_6395"/>
            <p:cNvCxnSpPr>
              <a:stCxn id="1111" idx="1"/>
              <a:endCxn id="1101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2" name="Google Shape;1112;gd7fbe6b4e7_0_6395"/>
            <p:cNvCxnSpPr>
              <a:stCxn id="1111" idx="0"/>
              <a:endCxn id="1113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4" name="Google Shape;1114;gd7fbe6b4e7_0_6395"/>
            <p:cNvCxnSpPr>
              <a:stCxn id="1113" idx="2"/>
              <a:endCxn id="1101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5" name="Google Shape;1115;gd7fbe6b4e7_0_6395"/>
            <p:cNvCxnSpPr>
              <a:stCxn id="1113" idx="7"/>
              <a:endCxn id="1116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117;gd7fbe6b4e7_0_6395"/>
            <p:cNvCxnSpPr>
              <a:stCxn id="1113" idx="6"/>
              <a:endCxn id="1118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9" name="Google Shape;1119;gd7fbe6b4e7_0_6395"/>
            <p:cNvCxnSpPr>
              <a:stCxn id="1118" idx="7"/>
              <a:endCxn id="1120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1" name="Google Shape;1121;gd7fbe6b4e7_0_6395"/>
            <p:cNvCxnSpPr>
              <a:stCxn id="1122" idx="0"/>
              <a:endCxn id="1088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3" name="Google Shape;1123;gd7fbe6b4e7_0_6395"/>
            <p:cNvCxnSpPr>
              <a:stCxn id="1093" idx="2"/>
              <a:endCxn id="1122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4" name="Google Shape;1124;gd7fbe6b4e7_0_6395"/>
            <p:cNvCxnSpPr>
              <a:stCxn id="1104" idx="1"/>
              <a:endCxn id="1122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5" name="Google Shape;1125;gd7fbe6b4e7_0_6395"/>
            <p:cNvCxnSpPr>
              <a:stCxn id="1126" idx="7"/>
              <a:endCxn id="1122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7" name="Google Shape;1127;gd7fbe6b4e7_0_6395"/>
            <p:cNvCxnSpPr>
              <a:stCxn id="1087" idx="6"/>
              <a:endCxn id="1122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8" name="Google Shape;1128;gd7fbe6b4e7_0_6395"/>
            <p:cNvCxnSpPr>
              <a:stCxn id="1129" idx="7"/>
              <a:endCxn id="1087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0" name="Google Shape;1130;gd7fbe6b4e7_0_6395"/>
            <p:cNvCxnSpPr>
              <a:stCxn id="1129" idx="6"/>
              <a:endCxn id="1126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1" name="Google Shape;1131;gd7fbe6b4e7_0_6395"/>
            <p:cNvCxnSpPr>
              <a:stCxn id="1129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2" name="Google Shape;1132;gd7fbe6b4e7_0_6395"/>
            <p:cNvCxnSpPr>
              <a:stCxn id="1126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3" name="Google Shape;1133;gd7fbe6b4e7_0_6395"/>
            <p:cNvCxnSpPr>
              <a:stCxn id="1126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4" name="Google Shape;1134;gd7fbe6b4e7_0_6395"/>
            <p:cNvCxnSpPr>
              <a:stCxn id="1104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5" name="Google Shape;1135;gd7fbe6b4e7_0_6395"/>
            <p:cNvCxnSpPr>
              <a:stCxn id="1126" idx="6"/>
              <a:endCxn id="1104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6" name="Google Shape;1136;gd7fbe6b4e7_0_6395"/>
            <p:cNvCxnSpPr>
              <a:stCxn id="1104" idx="6"/>
              <a:endCxn id="1092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7" name="Google Shape;1137;gd7fbe6b4e7_0_6395"/>
            <p:cNvCxnSpPr>
              <a:stCxn id="1109" idx="2"/>
              <a:endCxn id="1092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8" name="Google Shape;1138;gd7fbe6b4e7_0_6395"/>
            <p:cNvCxnSpPr>
              <a:stCxn id="1139" idx="0"/>
              <a:endCxn id="1092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0" name="Google Shape;1140;gd7fbe6b4e7_0_6395"/>
            <p:cNvCxnSpPr>
              <a:endCxn id="1092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1" name="Google Shape;1141;gd7fbe6b4e7_0_6395"/>
            <p:cNvCxnSpPr>
              <a:stCxn id="1139" idx="2"/>
              <a:endCxn id="1109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2" name="Google Shape;1142;gd7fbe6b4e7_0_6395"/>
            <p:cNvCxnSpPr>
              <a:stCxn id="1111" idx="2"/>
              <a:endCxn id="1109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3" name="Google Shape;1143;gd7fbe6b4e7_0_6395"/>
            <p:cNvCxnSpPr>
              <a:stCxn id="1111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4" name="Google Shape;1144;gd7fbe6b4e7_0_6395"/>
            <p:cNvCxnSpPr>
              <a:stCxn id="1145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6" name="Google Shape;1146;gd7fbe6b4e7_0_6395"/>
            <p:cNvCxnSpPr>
              <a:stCxn id="1145" idx="2"/>
              <a:endCxn id="1111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7" name="Google Shape;1147;gd7fbe6b4e7_0_6395"/>
            <p:cNvCxnSpPr>
              <a:stCxn id="1118" idx="4"/>
              <a:endCxn id="1145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8" name="Google Shape;1148;gd7fbe6b4e7_0_6395"/>
            <p:cNvCxnSpPr>
              <a:stCxn id="1149" idx="3"/>
              <a:endCxn id="1145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0" name="Google Shape;1150;gd7fbe6b4e7_0_6395"/>
            <p:cNvCxnSpPr>
              <a:stCxn id="1149" idx="2"/>
              <a:endCxn id="1118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1" name="Google Shape;1151;gd7fbe6b4e7_0_6395"/>
            <p:cNvCxnSpPr>
              <a:stCxn id="1149" idx="1"/>
              <a:endCxn id="1120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2" name="Google Shape;1152;gd7fbe6b4e7_0_6395"/>
            <p:cNvCxnSpPr>
              <a:stCxn id="1153" idx="1"/>
              <a:endCxn id="1120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4" name="Google Shape;1154;gd7fbe6b4e7_0_6395"/>
            <p:cNvCxnSpPr>
              <a:stCxn id="1153" idx="0"/>
              <a:endCxn id="1155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6" name="Google Shape;1156;gd7fbe6b4e7_0_6395"/>
            <p:cNvCxnSpPr>
              <a:stCxn id="1157" idx="7"/>
              <a:endCxn id="1158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9" name="Google Shape;1159;gd7fbe6b4e7_0_6395"/>
            <p:cNvCxnSpPr>
              <a:endCxn id="1160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1" name="Google Shape;1161;gd7fbe6b4e7_0_6395"/>
            <p:cNvCxnSpPr>
              <a:stCxn id="1157" idx="0"/>
              <a:endCxn id="1116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2" name="Google Shape;1162;gd7fbe6b4e7_0_6395"/>
            <p:cNvCxnSpPr>
              <a:stCxn id="1163" idx="0"/>
              <a:endCxn id="1164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5" name="Google Shape;1165;gd7fbe6b4e7_0_6395"/>
            <p:cNvCxnSpPr>
              <a:stCxn id="1163" idx="1"/>
              <a:endCxn id="1155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6" name="Google Shape;1166;gd7fbe6b4e7_0_6395"/>
            <p:cNvCxnSpPr>
              <a:stCxn id="1155" idx="2"/>
              <a:endCxn id="1120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7" name="Google Shape;1167;gd7fbe6b4e7_0_6395"/>
            <p:cNvCxnSpPr>
              <a:stCxn id="1153" idx="2"/>
              <a:endCxn id="1149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8" name="Google Shape;1168;gd7fbe6b4e7_0_6395"/>
            <p:cNvCxnSpPr>
              <a:stCxn id="1160" idx="1"/>
              <a:endCxn id="1149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9" name="Google Shape;1169;gd7fbe6b4e7_0_6395"/>
            <p:cNvCxnSpPr>
              <a:stCxn id="1160" idx="3"/>
              <a:endCxn id="1170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1" name="Google Shape;1171;gd7fbe6b4e7_0_6395"/>
            <p:cNvCxnSpPr>
              <a:stCxn id="1149" idx="4"/>
              <a:endCxn id="1170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2" name="Google Shape;1172;gd7fbe6b4e7_0_6395"/>
            <p:cNvCxnSpPr>
              <a:stCxn id="1145" idx="5"/>
              <a:endCxn id="1170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3" name="Google Shape;1173;gd7fbe6b4e7_0_6395"/>
            <p:cNvCxnSpPr>
              <a:stCxn id="1160" idx="7"/>
              <a:endCxn id="1153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4" name="Google Shape;1174;gd7fbe6b4e7_0_6395"/>
            <p:cNvCxnSpPr>
              <a:stCxn id="1111" idx="7"/>
              <a:endCxn id="1118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5" name="Google Shape;1175;gd7fbe6b4e7_0_6395"/>
            <p:cNvCxnSpPr>
              <a:endCxn id="1160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8" name="Google Shape;1088;gd7fbe6b4e7_0_6395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d7fbe6b4e7_0_6395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gd7fbe6b4e7_0_6395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d7fbe6b4e7_0_6395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d7fbe6b4e7_0_6395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d7fbe6b4e7_0_6395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d7fbe6b4e7_0_6395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d7fbe6b4e7_0_6395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d7fbe6b4e7_0_6395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d7fbe6b4e7_0_6395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d7fbe6b4e7_0_6395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d7fbe6b4e7_0_6395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d7fbe6b4e7_0_6395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d7fbe6b4e7_0_6395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d7fbe6b4e7_0_6395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gd7fbe6b4e7_0_6395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gd7fbe6b4e7_0_6395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d7fbe6b4e7_0_6395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d7fbe6b4e7_0_6395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d7fbe6b4e7_0_6395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6" name="Google Shape;1176;gd7fbe6b4e7_0_6395"/>
            <p:cNvCxnSpPr>
              <a:stCxn id="1090" idx="2"/>
              <a:endCxn id="1122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7" name="Google Shape;1177;gd7fbe6b4e7_0_6395"/>
            <p:cNvCxnSpPr>
              <a:stCxn id="1087" idx="4"/>
              <a:endCxn id="1126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29" name="Google Shape;1129;gd7fbe6b4e7_0_6395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8" name="Google Shape;1178;gd7fbe6b4e7_0_6395"/>
            <p:cNvCxnSpPr>
              <a:stCxn id="1129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9" name="Google Shape;1179;gd7fbe6b4e7_0_6395"/>
            <p:cNvCxnSpPr>
              <a:stCxn id="1129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0" name="Google Shape;1180;gd7fbe6b4e7_0_6395"/>
            <p:cNvCxnSpPr>
              <a:stCxn id="1129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1" name="Google Shape;1181;gd7fbe6b4e7_0_6395"/>
            <p:cNvCxnSpPr>
              <a:endCxn id="1087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39" name="Google Shape;1139;gd7fbe6b4e7_0_6395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d7fbe6b4e7_0_6395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2" name="Google Shape;1182;gd7fbe6b4e7_0_6395"/>
            <p:cNvCxnSpPr>
              <a:stCxn id="1139" idx="1"/>
              <a:endCxn id="1111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3" name="Google Shape;1183;gd7fbe6b4e7_0_6395"/>
            <p:cNvCxnSpPr>
              <a:endCxn id="1184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5" name="Google Shape;1185;gd7fbe6b4e7_0_6395"/>
            <p:cNvCxnSpPr>
              <a:endCxn id="1163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6" name="Google Shape;1186;gd7fbe6b4e7_0_6395"/>
            <p:cNvCxnSpPr>
              <a:stCxn id="1184" idx="0"/>
              <a:endCxn id="1163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7" name="Google Shape;1187;gd7fbe6b4e7_0_6395"/>
            <p:cNvCxnSpPr>
              <a:stCxn id="1164" idx="2"/>
              <a:endCxn id="1188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9" name="Google Shape;1189;gd7fbe6b4e7_0_6395"/>
            <p:cNvCxnSpPr>
              <a:stCxn id="1184" idx="7"/>
              <a:endCxn id="1188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0" name="Google Shape;1190;gd7fbe6b4e7_0_6395"/>
            <p:cNvCxnSpPr>
              <a:endCxn id="1163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1" name="Google Shape;1191;gd7fbe6b4e7_0_6395"/>
            <p:cNvCxnSpPr>
              <a:stCxn id="1163" idx="6"/>
              <a:endCxn id="1188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2" name="Google Shape;1192;gd7fbe6b4e7_0_6395"/>
            <p:cNvCxnSpPr>
              <a:stCxn id="1193" idx="0"/>
              <a:endCxn id="1188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4" name="Google Shape;1194;gd7fbe6b4e7_0_6395"/>
            <p:cNvCxnSpPr>
              <a:stCxn id="1195" idx="1"/>
              <a:endCxn id="1188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6" name="Google Shape;1196;gd7fbe6b4e7_0_6395"/>
            <p:cNvCxnSpPr>
              <a:stCxn id="1195" idx="0"/>
              <a:endCxn id="1157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7" name="Google Shape;1197;gd7fbe6b4e7_0_6395"/>
            <p:cNvCxnSpPr>
              <a:stCxn id="1157" idx="2"/>
              <a:endCxn id="1188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8" name="Google Shape;1198;gd7fbe6b4e7_0_6395"/>
            <p:cNvCxnSpPr>
              <a:stCxn id="1157" idx="7"/>
              <a:endCxn id="1199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0" name="Google Shape;1200;gd7fbe6b4e7_0_6395"/>
            <p:cNvCxnSpPr>
              <a:stCxn id="1157" idx="6"/>
              <a:endCxn id="1201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2" name="Google Shape;1202;gd7fbe6b4e7_0_6395"/>
            <p:cNvCxnSpPr>
              <a:stCxn id="1201" idx="7"/>
              <a:endCxn id="1199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3" name="Google Shape;1203;gd7fbe6b4e7_0_6395"/>
            <p:cNvCxnSpPr>
              <a:stCxn id="1116" idx="1"/>
              <a:endCxn id="1188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4" name="Google Shape;1204;gd7fbe6b4e7_0_6395"/>
            <p:cNvCxnSpPr>
              <a:endCxn id="1184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5" name="Google Shape;1205;gd7fbe6b4e7_0_6395"/>
            <p:cNvCxnSpPr>
              <a:stCxn id="1193" idx="2"/>
              <a:endCxn id="1184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6" name="Google Shape;1206;gd7fbe6b4e7_0_6395"/>
            <p:cNvCxnSpPr>
              <a:stCxn id="1207" idx="0"/>
              <a:endCxn id="1184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8" name="Google Shape;1208;gd7fbe6b4e7_0_6395"/>
            <p:cNvCxnSpPr>
              <a:endCxn id="1184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gd7fbe6b4e7_0_6395"/>
            <p:cNvCxnSpPr>
              <a:stCxn id="1207" idx="2"/>
              <a:endCxn id="1193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gd7fbe6b4e7_0_6395"/>
            <p:cNvCxnSpPr>
              <a:stCxn id="1195" idx="2"/>
              <a:endCxn id="1193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gd7fbe6b4e7_0_6395"/>
            <p:cNvCxnSpPr>
              <a:stCxn id="1195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gd7fbe6b4e7_0_6395"/>
            <p:cNvCxnSpPr>
              <a:stCxn id="1213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gd7fbe6b4e7_0_6395"/>
            <p:cNvCxnSpPr>
              <a:stCxn id="1213" idx="2"/>
              <a:endCxn id="1195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gd7fbe6b4e7_0_6395"/>
            <p:cNvCxnSpPr>
              <a:stCxn id="1201" idx="4"/>
              <a:endCxn id="1213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gd7fbe6b4e7_0_6395"/>
            <p:cNvCxnSpPr>
              <a:stCxn id="1217" idx="3"/>
              <a:endCxn id="1213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gd7fbe6b4e7_0_6395"/>
            <p:cNvCxnSpPr>
              <a:stCxn id="1217" idx="2"/>
              <a:endCxn id="1201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gd7fbe6b4e7_0_6395"/>
            <p:cNvCxnSpPr>
              <a:stCxn id="1217" idx="1"/>
              <a:endCxn id="1199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gd7fbe6b4e7_0_6395"/>
            <p:cNvCxnSpPr>
              <a:stCxn id="1221" idx="1"/>
              <a:endCxn id="1199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gd7fbe6b4e7_0_6395"/>
            <p:cNvCxnSpPr>
              <a:stCxn id="1221" idx="0"/>
              <a:endCxn id="1223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gd7fbe6b4e7_0_6395"/>
            <p:cNvCxnSpPr>
              <a:stCxn id="1225" idx="0"/>
              <a:endCxn id="1226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gd7fbe6b4e7_0_6395"/>
            <p:cNvCxnSpPr>
              <a:stCxn id="1228" idx="7"/>
              <a:endCxn id="1226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gd7fbe6b4e7_0_6395"/>
            <p:cNvCxnSpPr>
              <a:endCxn id="1225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gd7fbe6b4e7_0_6395"/>
            <p:cNvCxnSpPr>
              <a:stCxn id="1231" idx="5"/>
              <a:endCxn id="1232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gd7fbe6b4e7_0_6395"/>
            <p:cNvCxnSpPr>
              <a:endCxn id="1232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gd7fbe6b4e7_0_6395"/>
            <p:cNvCxnSpPr>
              <a:stCxn id="1232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gd7fbe6b4e7_0_6395"/>
            <p:cNvCxnSpPr>
              <a:stCxn id="1232" idx="3"/>
              <a:endCxn id="1236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7" name="Google Shape;1237;gd7fbe6b4e7_0_6395"/>
            <p:cNvCxnSpPr>
              <a:stCxn id="1232" idx="1"/>
              <a:endCxn id="1221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8" name="Google Shape;1238;gd7fbe6b4e7_0_6395"/>
            <p:cNvCxnSpPr>
              <a:stCxn id="1225" idx="2"/>
              <a:endCxn id="1221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9" name="Google Shape;1239;gd7fbe6b4e7_0_6395"/>
            <p:cNvCxnSpPr>
              <a:stCxn id="1226" idx="3"/>
              <a:endCxn id="1221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0" name="Google Shape;1240;gd7fbe6b4e7_0_6395"/>
            <p:cNvCxnSpPr>
              <a:stCxn id="1226" idx="2"/>
              <a:endCxn id="1223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1" name="Google Shape;1241;gd7fbe6b4e7_0_6395"/>
            <p:cNvCxnSpPr>
              <a:stCxn id="1223" idx="1"/>
              <a:endCxn id="1199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2" name="Google Shape;1242;gd7fbe6b4e7_0_6395"/>
            <p:cNvCxnSpPr>
              <a:stCxn id="1221" idx="2"/>
              <a:endCxn id="1217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3" name="Google Shape;1243;gd7fbe6b4e7_0_6395"/>
            <p:cNvCxnSpPr>
              <a:stCxn id="1236" idx="1"/>
              <a:endCxn id="1217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4" name="Google Shape;1244;gd7fbe6b4e7_0_6395"/>
            <p:cNvCxnSpPr>
              <a:stCxn id="1236" idx="3"/>
              <a:endCxn id="1245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6" name="Google Shape;1246;gd7fbe6b4e7_0_6395"/>
            <p:cNvCxnSpPr>
              <a:stCxn id="1217" idx="4"/>
              <a:endCxn id="1245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7" name="Google Shape;1247;gd7fbe6b4e7_0_6395"/>
            <p:cNvCxnSpPr>
              <a:stCxn id="1213" idx="5"/>
              <a:endCxn id="1245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8" name="Google Shape;1248;gd7fbe6b4e7_0_6395"/>
            <p:cNvCxnSpPr>
              <a:stCxn id="1236" idx="7"/>
              <a:endCxn id="1221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9" name="Google Shape;1249;gd7fbe6b4e7_0_6395"/>
            <p:cNvCxnSpPr>
              <a:stCxn id="1195" idx="7"/>
              <a:endCxn id="1201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0" name="Google Shape;1250;gd7fbe6b4e7_0_6395"/>
            <p:cNvCxnSpPr>
              <a:endCxn id="1236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1" name="Google Shape;1251;gd7fbe6b4e7_0_6395"/>
            <p:cNvCxnSpPr>
              <a:stCxn id="1232" idx="7"/>
              <a:endCxn id="1225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84" name="Google Shape;1184;gd7fbe6b4e7_0_6395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d7fbe6b4e7_0_6395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d7fbe6b4e7_0_6395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d7fbe6b4e7_0_6395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d7fbe6b4e7_0_6395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gd7fbe6b4e7_0_6395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d7fbe6b4e7_0_6395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d7fbe6b4e7_0_6395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d7fbe6b4e7_0_6395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d7fbe6b4e7_0_6395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d7fbe6b4e7_0_6395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d7fbe6b4e7_0_6395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d7fbe6b4e7_0_6395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d7fbe6b4e7_0_6395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d7fbe6b4e7_0_6395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d7fbe6b4e7_0_6395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d7fbe6b4e7_0_6395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d7fbe6b4e7_0_6395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2" name="Google Shape;1252;gd7fbe6b4e7_0_6395"/>
            <p:cNvCxnSpPr>
              <a:stCxn id="1207" idx="1"/>
              <a:endCxn id="1195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3" name="Google Shape;1253;gd7fbe6b4e7_0_6395"/>
            <p:cNvCxnSpPr>
              <a:stCxn id="1254" idx="6"/>
              <a:endCxn id="1226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5" name="Google Shape;1255;gd7fbe6b4e7_0_6395"/>
            <p:cNvCxnSpPr>
              <a:stCxn id="1256" idx="4"/>
              <a:endCxn id="1228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7" name="Google Shape;1257;gd7fbe6b4e7_0_6395"/>
            <p:cNvCxnSpPr>
              <a:stCxn id="1228" idx="4"/>
              <a:endCxn id="1231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8" name="Google Shape;1258;gd7fbe6b4e7_0_6395"/>
            <p:cNvCxnSpPr>
              <a:stCxn id="1259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0" name="Google Shape;1260;gd7fbe6b4e7_0_6395"/>
            <p:cNvCxnSpPr>
              <a:stCxn id="1259" idx="0"/>
              <a:endCxn id="1231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1" name="Google Shape;1261;gd7fbe6b4e7_0_6395"/>
            <p:cNvCxnSpPr>
              <a:stCxn id="1262" idx="1"/>
              <a:endCxn id="1256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3" name="Google Shape;1263;gd7fbe6b4e7_0_6395"/>
            <p:cNvCxnSpPr>
              <a:stCxn id="1231" idx="2"/>
              <a:endCxn id="1262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4" name="Google Shape;1264;gd7fbe6b4e7_0_6395"/>
            <p:cNvCxnSpPr>
              <a:stCxn id="1259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5" name="Google Shape;1265;gd7fbe6b4e7_0_6395"/>
            <p:cNvCxnSpPr>
              <a:stCxn id="1226" idx="1"/>
              <a:endCxn id="1088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6" name="Google Shape;1266;gd7fbe6b4e7_0_6395"/>
            <p:cNvCxnSpPr>
              <a:stCxn id="1267" idx="6"/>
              <a:endCxn id="1268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9" name="Google Shape;1269;gd7fbe6b4e7_0_6395"/>
            <p:cNvCxnSpPr>
              <a:stCxn id="1256" idx="7"/>
              <a:endCxn id="1267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0" name="Google Shape;1270;gd7fbe6b4e7_0_6395"/>
            <p:cNvCxnSpPr>
              <a:stCxn id="1256" idx="5"/>
              <a:endCxn id="1254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1" name="Google Shape;1271;gd7fbe6b4e7_0_6395"/>
            <p:cNvCxnSpPr>
              <a:stCxn id="1268" idx="3"/>
              <a:endCxn id="1254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2" name="Google Shape;1272;gd7fbe6b4e7_0_6395"/>
            <p:cNvCxnSpPr>
              <a:stCxn id="1254" idx="4"/>
              <a:endCxn id="1228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3" name="Google Shape;1273;gd7fbe6b4e7_0_6395"/>
            <p:cNvCxnSpPr>
              <a:stCxn id="1232" idx="2"/>
              <a:endCxn id="1259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4" name="Google Shape;1274;gd7fbe6b4e7_0_6395"/>
            <p:cNvCxnSpPr>
              <a:endCxn id="1259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56" name="Google Shape;1256;gd7fbe6b4e7_0_6395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d7fbe6b4e7_0_6395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d7fbe6b4e7_0_6395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d7fbe6b4e7_0_6395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d7fbe6b4e7_0_6395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d7fbe6b4e7_0_6395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d7fbe6b4e7_0_6395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5" name="Google Shape;1275;gd7fbe6b4e7_0_6395"/>
            <p:cNvCxnSpPr>
              <a:stCxn id="1228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6" name="Google Shape;1276;gd7fbe6b4e7_0_6395"/>
            <p:cNvCxnSpPr>
              <a:stCxn id="1267" idx="4"/>
              <a:endCxn id="1254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0" name="Google Shape;1100;gd7fbe6b4e7_0_6395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7" name="Google Shape;1277;gd7fbe6b4e7_0_6395"/>
            <p:cNvCxnSpPr>
              <a:stCxn id="1100" idx="3"/>
              <a:endCxn id="1223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8" name="Google Shape;1278;gd7fbe6b4e7_0_6395"/>
            <p:cNvCxnSpPr>
              <a:stCxn id="1100" idx="2"/>
              <a:endCxn id="1088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9" name="Google Shape;1279;gd7fbe6b4e7_0_6395"/>
            <p:cNvCxnSpPr>
              <a:stCxn id="1267" idx="7"/>
              <a:endCxn id="1087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0" name="Google Shape;1280;gd7fbe6b4e7_0_6395"/>
            <p:cNvCxnSpPr>
              <a:endCxn id="1267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62" name="Google Shape;1262;gd7fbe6b4e7_0_6395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1" name="Google Shape;1281;gd7fbe6b4e7_0_6395"/>
            <p:cNvCxnSpPr>
              <a:stCxn id="1231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2" name="Google Shape;1282;gd7fbe6b4e7_0_6395"/>
            <p:cNvCxnSpPr>
              <a:stCxn id="1268" idx="6"/>
              <a:endCxn id="1088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3" name="Google Shape;1283;gd7fbe6b4e7_0_6395"/>
            <p:cNvCxnSpPr>
              <a:stCxn id="1268" idx="5"/>
              <a:endCxn id="1226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4" name="Google Shape;1284;gd7fbe6b4e7_0_6395"/>
            <p:cNvCxnSpPr>
              <a:stCxn id="1087" idx="0"/>
              <a:endCxn id="1268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5" name="Google Shape;1285;gd7fbe6b4e7_0_6395"/>
            <p:cNvCxnSpPr>
              <a:stCxn id="1228" idx="5"/>
              <a:endCxn id="1225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6" name="Google Shape;1286;gd7fbe6b4e7_0_6395"/>
            <p:cNvCxnSpPr>
              <a:stCxn id="1223" idx="7"/>
              <a:endCxn id="1088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7" name="Google Shape;1287;gd7fbe6b4e7_0_6395"/>
            <p:cNvCxnSpPr>
              <a:stCxn id="1096" idx="7"/>
              <a:endCxn id="1100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8" name="Google Shape;1288;gd7fbe6b4e7_0_6395"/>
            <p:cNvCxnSpPr>
              <a:stCxn id="1199" idx="7"/>
              <a:endCxn id="1101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9" name="Google Shape;1289;gd7fbe6b4e7_0_6395"/>
            <p:cNvCxnSpPr>
              <a:stCxn id="1199" idx="6"/>
              <a:endCxn id="1100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gd7fbe6b4e7_0_6395"/>
            <p:cNvCxnSpPr>
              <a:stCxn id="1113" idx="0"/>
              <a:endCxn id="1199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1" name="Google Shape;1291;gd7fbe6b4e7_0_6395"/>
            <p:cNvCxnSpPr>
              <a:stCxn id="1116" idx="0"/>
              <a:endCxn id="1164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2" name="Google Shape;1292;gd7fbe6b4e7_0_6395"/>
            <p:cNvCxnSpPr>
              <a:stCxn id="1120" idx="0"/>
              <a:endCxn id="1164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gd7fbe6b4e7_0_6395"/>
            <p:cNvCxnSpPr>
              <a:stCxn id="1118" idx="0"/>
              <a:endCxn id="1116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4" name="Google Shape;1294;gd7fbe6b4e7_0_6395"/>
            <p:cNvCxnSpPr>
              <a:stCxn id="1199" idx="1"/>
              <a:endCxn id="1158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5" name="Google Shape;1295;gd7fbe6b4e7_0_6395"/>
            <p:cNvCxnSpPr>
              <a:stCxn id="1113" idx="0"/>
              <a:endCxn id="1158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gd7fbe6b4e7_0_6395"/>
            <p:cNvCxnSpPr>
              <a:stCxn id="1158" idx="7"/>
              <a:endCxn id="1116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64" name="Google Shape;1164;gd7fbe6b4e7_0_6395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d7fbe6b4e7_0_6395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d7fbe6b4e7_0_6395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7" name="Google Shape;1297;gd7fbe6b4e7_0_6395"/>
            <p:cNvCxnSpPr>
              <a:stCxn id="1155" idx="0"/>
              <a:endCxn id="1164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8" name="Google Shape;1298;gd7fbe6b4e7_0_6395"/>
            <p:cNvCxnSpPr>
              <a:endCxn id="1155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d7fbe6b4e7_0_6611"/>
          <p:cNvSpPr/>
          <p:nvPr/>
        </p:nvSpPr>
        <p:spPr>
          <a:xfrm rot="10800000" flipH="1">
            <a:off x="0" y="-7093"/>
            <a:ext cx="12192000" cy="28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gd7fbe6b4e7_0_6611"/>
          <p:cNvSpPr/>
          <p:nvPr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d7fbe6b4e7_0_6611"/>
          <p:cNvSpPr/>
          <p:nvPr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gd7fbe6b4e7_0_6611"/>
          <p:cNvSpPr/>
          <p:nvPr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gd7fbe6b4e7_0_6611"/>
          <p:cNvSpPr/>
          <p:nvPr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5" name="Google Shape;1305;gd7fbe6b4e7_0_6611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1306" name="Google Shape;1306;gd7fbe6b4e7_0_6611"/>
            <p:cNvCxnSpPr>
              <a:stCxn id="1307" idx="7"/>
              <a:endCxn id="1308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9" name="Google Shape;1309;gd7fbe6b4e7_0_6611"/>
            <p:cNvCxnSpPr>
              <a:stCxn id="1308" idx="4"/>
              <a:endCxn id="1310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gd7fbe6b4e7_0_6611"/>
            <p:cNvCxnSpPr>
              <a:stCxn id="1312" idx="2"/>
              <a:endCxn id="1313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4" name="Google Shape;1314;gd7fbe6b4e7_0_6611"/>
            <p:cNvCxnSpPr>
              <a:stCxn id="1310" idx="5"/>
              <a:endCxn id="1312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5" name="Google Shape;1315;gd7fbe6b4e7_0_6611"/>
            <p:cNvCxnSpPr>
              <a:stCxn id="1308" idx="5"/>
              <a:endCxn id="1316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7" name="Google Shape;1317;gd7fbe6b4e7_0_6611"/>
            <p:cNvCxnSpPr>
              <a:stCxn id="1312" idx="0"/>
              <a:endCxn id="1316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8" name="Google Shape;1318;gd7fbe6b4e7_0_6611"/>
            <p:cNvCxnSpPr>
              <a:stCxn id="1310" idx="3"/>
              <a:endCxn id="1313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9" name="Google Shape;1319;gd7fbe6b4e7_0_6611"/>
            <p:cNvCxnSpPr>
              <a:stCxn id="1320" idx="7"/>
              <a:endCxn id="1321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2" name="Google Shape;1322;gd7fbe6b4e7_0_6611"/>
            <p:cNvCxnSpPr>
              <a:stCxn id="1312" idx="7"/>
              <a:endCxn id="1321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3" name="Google Shape;1323;gd7fbe6b4e7_0_6611"/>
            <p:cNvCxnSpPr>
              <a:stCxn id="1324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5" name="Google Shape;1325;gd7fbe6b4e7_0_6611"/>
            <p:cNvCxnSpPr>
              <a:stCxn id="1310" idx="6"/>
              <a:endCxn id="1316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6" name="Google Shape;1326;gd7fbe6b4e7_0_6611"/>
            <p:cNvCxnSpPr>
              <a:stCxn id="1324" idx="0"/>
              <a:endCxn id="1313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7" name="Google Shape;1327;gd7fbe6b4e7_0_6611"/>
            <p:cNvCxnSpPr>
              <a:stCxn id="1316" idx="6"/>
              <a:endCxn id="1321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8" name="Google Shape;1328;gd7fbe6b4e7_0_6611"/>
            <p:cNvCxnSpPr>
              <a:stCxn id="1329" idx="0"/>
              <a:endCxn id="1321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0" name="Google Shape;1330;gd7fbe6b4e7_0_6611"/>
            <p:cNvCxnSpPr>
              <a:stCxn id="1331" idx="1"/>
              <a:endCxn id="1321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2" name="Google Shape;1332;gd7fbe6b4e7_0_6611"/>
            <p:cNvCxnSpPr>
              <a:stCxn id="1331" idx="0"/>
              <a:endCxn id="1333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4" name="Google Shape;1334;gd7fbe6b4e7_0_6611"/>
            <p:cNvCxnSpPr>
              <a:stCxn id="1333" idx="2"/>
              <a:endCxn id="1321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5" name="Google Shape;1335;gd7fbe6b4e7_0_6611"/>
            <p:cNvCxnSpPr>
              <a:stCxn id="1333" idx="7"/>
              <a:endCxn id="1336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7" name="Google Shape;1337;gd7fbe6b4e7_0_6611"/>
            <p:cNvCxnSpPr>
              <a:stCxn id="1333" idx="6"/>
              <a:endCxn id="1338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9" name="Google Shape;1339;gd7fbe6b4e7_0_6611"/>
            <p:cNvCxnSpPr>
              <a:stCxn id="1338" idx="7"/>
              <a:endCxn id="1340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1" name="Google Shape;1341;gd7fbe6b4e7_0_6611"/>
            <p:cNvCxnSpPr>
              <a:stCxn id="1342" idx="0"/>
              <a:endCxn id="1308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3" name="Google Shape;1343;gd7fbe6b4e7_0_6611"/>
            <p:cNvCxnSpPr>
              <a:stCxn id="1313" idx="2"/>
              <a:endCxn id="1342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4" name="Google Shape;1344;gd7fbe6b4e7_0_6611"/>
            <p:cNvCxnSpPr>
              <a:stCxn id="1324" idx="1"/>
              <a:endCxn id="1342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5" name="Google Shape;1345;gd7fbe6b4e7_0_6611"/>
            <p:cNvCxnSpPr>
              <a:stCxn id="1346" idx="7"/>
              <a:endCxn id="1342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7" name="Google Shape;1347;gd7fbe6b4e7_0_6611"/>
            <p:cNvCxnSpPr>
              <a:stCxn id="1307" idx="6"/>
              <a:endCxn id="1342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8" name="Google Shape;1348;gd7fbe6b4e7_0_6611"/>
            <p:cNvCxnSpPr>
              <a:stCxn id="1349" idx="7"/>
              <a:endCxn id="1307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0" name="Google Shape;1350;gd7fbe6b4e7_0_6611"/>
            <p:cNvCxnSpPr>
              <a:stCxn id="1349" idx="6"/>
              <a:endCxn id="1346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1" name="Google Shape;1351;gd7fbe6b4e7_0_6611"/>
            <p:cNvCxnSpPr>
              <a:stCxn id="1349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2" name="Google Shape;1352;gd7fbe6b4e7_0_6611"/>
            <p:cNvCxnSpPr>
              <a:stCxn id="1346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3" name="Google Shape;1353;gd7fbe6b4e7_0_6611"/>
            <p:cNvCxnSpPr>
              <a:stCxn id="1346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4" name="Google Shape;1354;gd7fbe6b4e7_0_6611"/>
            <p:cNvCxnSpPr>
              <a:stCxn id="1324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5" name="Google Shape;1355;gd7fbe6b4e7_0_6611"/>
            <p:cNvCxnSpPr>
              <a:stCxn id="1346" idx="6"/>
              <a:endCxn id="1324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6" name="Google Shape;1356;gd7fbe6b4e7_0_6611"/>
            <p:cNvCxnSpPr>
              <a:stCxn id="1324" idx="6"/>
              <a:endCxn id="1312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7" name="Google Shape;1357;gd7fbe6b4e7_0_6611"/>
            <p:cNvCxnSpPr>
              <a:stCxn id="1329" idx="2"/>
              <a:endCxn id="1312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8" name="Google Shape;1358;gd7fbe6b4e7_0_6611"/>
            <p:cNvCxnSpPr>
              <a:stCxn id="1359" idx="0"/>
              <a:endCxn id="1312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0" name="Google Shape;1360;gd7fbe6b4e7_0_6611"/>
            <p:cNvCxnSpPr>
              <a:endCxn id="1312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1" name="Google Shape;1361;gd7fbe6b4e7_0_6611"/>
            <p:cNvCxnSpPr>
              <a:stCxn id="1359" idx="2"/>
              <a:endCxn id="1329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2" name="Google Shape;1362;gd7fbe6b4e7_0_6611"/>
            <p:cNvCxnSpPr>
              <a:stCxn id="1331" idx="2"/>
              <a:endCxn id="1329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3" name="Google Shape;1363;gd7fbe6b4e7_0_6611"/>
            <p:cNvCxnSpPr>
              <a:stCxn id="1331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4" name="Google Shape;1364;gd7fbe6b4e7_0_6611"/>
            <p:cNvCxnSpPr>
              <a:stCxn id="1365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6" name="Google Shape;1366;gd7fbe6b4e7_0_6611"/>
            <p:cNvCxnSpPr>
              <a:stCxn id="1365" idx="2"/>
              <a:endCxn id="1331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7" name="Google Shape;1367;gd7fbe6b4e7_0_6611"/>
            <p:cNvCxnSpPr>
              <a:stCxn id="1338" idx="4"/>
              <a:endCxn id="1365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8" name="Google Shape;1368;gd7fbe6b4e7_0_6611"/>
            <p:cNvCxnSpPr>
              <a:stCxn id="1369" idx="3"/>
              <a:endCxn id="1365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0" name="Google Shape;1370;gd7fbe6b4e7_0_6611"/>
            <p:cNvCxnSpPr>
              <a:stCxn id="1369" idx="2"/>
              <a:endCxn id="1338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1" name="Google Shape;1371;gd7fbe6b4e7_0_6611"/>
            <p:cNvCxnSpPr>
              <a:stCxn id="1369" idx="1"/>
              <a:endCxn id="1340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2" name="Google Shape;1372;gd7fbe6b4e7_0_6611"/>
            <p:cNvCxnSpPr>
              <a:stCxn id="1373" idx="1"/>
              <a:endCxn id="1340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4" name="Google Shape;1374;gd7fbe6b4e7_0_6611"/>
            <p:cNvCxnSpPr>
              <a:stCxn id="1373" idx="0"/>
              <a:endCxn id="1375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6" name="Google Shape;1376;gd7fbe6b4e7_0_6611"/>
            <p:cNvCxnSpPr>
              <a:stCxn id="1377" idx="7"/>
              <a:endCxn id="1378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9" name="Google Shape;1379;gd7fbe6b4e7_0_6611"/>
            <p:cNvCxnSpPr>
              <a:endCxn id="1380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1" name="Google Shape;1381;gd7fbe6b4e7_0_6611"/>
            <p:cNvCxnSpPr>
              <a:stCxn id="1377" idx="0"/>
              <a:endCxn id="1336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2" name="Google Shape;1382;gd7fbe6b4e7_0_6611"/>
            <p:cNvCxnSpPr>
              <a:stCxn id="1383" idx="0"/>
              <a:endCxn id="1384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5" name="Google Shape;1385;gd7fbe6b4e7_0_6611"/>
            <p:cNvCxnSpPr>
              <a:stCxn id="1383" idx="1"/>
              <a:endCxn id="1375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6" name="Google Shape;1386;gd7fbe6b4e7_0_6611"/>
            <p:cNvCxnSpPr>
              <a:stCxn id="1375" idx="2"/>
              <a:endCxn id="1340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7" name="Google Shape;1387;gd7fbe6b4e7_0_6611"/>
            <p:cNvCxnSpPr>
              <a:stCxn id="1373" idx="2"/>
              <a:endCxn id="1369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8" name="Google Shape;1388;gd7fbe6b4e7_0_6611"/>
            <p:cNvCxnSpPr>
              <a:stCxn id="1380" idx="1"/>
              <a:endCxn id="1369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9" name="Google Shape;1389;gd7fbe6b4e7_0_6611"/>
            <p:cNvCxnSpPr>
              <a:stCxn id="1380" idx="3"/>
              <a:endCxn id="1390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1" name="Google Shape;1391;gd7fbe6b4e7_0_6611"/>
            <p:cNvCxnSpPr>
              <a:stCxn id="1369" idx="4"/>
              <a:endCxn id="1390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2" name="Google Shape;1392;gd7fbe6b4e7_0_6611"/>
            <p:cNvCxnSpPr>
              <a:stCxn id="1365" idx="5"/>
              <a:endCxn id="1390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3" name="Google Shape;1393;gd7fbe6b4e7_0_6611"/>
            <p:cNvCxnSpPr>
              <a:stCxn id="1380" idx="7"/>
              <a:endCxn id="1373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4" name="Google Shape;1394;gd7fbe6b4e7_0_6611"/>
            <p:cNvCxnSpPr>
              <a:stCxn id="1331" idx="7"/>
              <a:endCxn id="1338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5" name="Google Shape;1395;gd7fbe6b4e7_0_6611"/>
            <p:cNvCxnSpPr>
              <a:endCxn id="1380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08" name="Google Shape;1308;gd7fbe6b4e7_0_6611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d7fbe6b4e7_0_6611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d7fbe6b4e7_0_6611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d7fbe6b4e7_0_6611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d7fbe6b4e7_0_6611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d7fbe6b4e7_0_6611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d7fbe6b4e7_0_6611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d7fbe6b4e7_0_6611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d7fbe6b4e7_0_6611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d7fbe6b4e7_0_6611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gd7fbe6b4e7_0_6611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gd7fbe6b4e7_0_6611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d7fbe6b4e7_0_6611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d7fbe6b4e7_0_6611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d7fbe6b4e7_0_6611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d7fbe6b4e7_0_6611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d7fbe6b4e7_0_6611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d7fbe6b4e7_0_6611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d7fbe6b4e7_0_6611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d7fbe6b4e7_0_6611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96" name="Google Shape;1396;gd7fbe6b4e7_0_6611"/>
            <p:cNvCxnSpPr>
              <a:stCxn id="1310" idx="2"/>
              <a:endCxn id="1342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7" name="Google Shape;1397;gd7fbe6b4e7_0_6611"/>
            <p:cNvCxnSpPr>
              <a:stCxn id="1307" idx="4"/>
              <a:endCxn id="1346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49" name="Google Shape;1349;gd7fbe6b4e7_0_6611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98" name="Google Shape;1398;gd7fbe6b4e7_0_6611"/>
            <p:cNvCxnSpPr>
              <a:stCxn id="1349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9" name="Google Shape;1399;gd7fbe6b4e7_0_6611"/>
            <p:cNvCxnSpPr>
              <a:stCxn id="1349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0" name="Google Shape;1400;gd7fbe6b4e7_0_6611"/>
            <p:cNvCxnSpPr>
              <a:stCxn id="1349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1" name="Google Shape;1401;gd7fbe6b4e7_0_6611"/>
            <p:cNvCxnSpPr>
              <a:endCxn id="1307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59" name="Google Shape;1359;gd7fbe6b4e7_0_6611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d7fbe6b4e7_0_6611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2" name="Google Shape;1402;gd7fbe6b4e7_0_6611"/>
            <p:cNvCxnSpPr>
              <a:stCxn id="1359" idx="1"/>
              <a:endCxn id="1331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3" name="Google Shape;1403;gd7fbe6b4e7_0_6611"/>
            <p:cNvCxnSpPr>
              <a:endCxn id="1404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5" name="Google Shape;1405;gd7fbe6b4e7_0_6611"/>
            <p:cNvCxnSpPr>
              <a:endCxn id="1383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6" name="Google Shape;1406;gd7fbe6b4e7_0_6611"/>
            <p:cNvCxnSpPr>
              <a:stCxn id="1404" idx="0"/>
              <a:endCxn id="1383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7" name="Google Shape;1407;gd7fbe6b4e7_0_6611"/>
            <p:cNvCxnSpPr>
              <a:stCxn id="1384" idx="2"/>
              <a:endCxn id="1408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9" name="Google Shape;1409;gd7fbe6b4e7_0_6611"/>
            <p:cNvCxnSpPr>
              <a:stCxn id="1404" idx="7"/>
              <a:endCxn id="1408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0" name="Google Shape;1410;gd7fbe6b4e7_0_6611"/>
            <p:cNvCxnSpPr>
              <a:endCxn id="1383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1" name="Google Shape;1411;gd7fbe6b4e7_0_6611"/>
            <p:cNvCxnSpPr>
              <a:stCxn id="1383" idx="6"/>
              <a:endCxn id="1408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2" name="Google Shape;1412;gd7fbe6b4e7_0_6611"/>
            <p:cNvCxnSpPr>
              <a:stCxn id="1413" idx="0"/>
              <a:endCxn id="1408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4" name="Google Shape;1414;gd7fbe6b4e7_0_6611"/>
            <p:cNvCxnSpPr>
              <a:stCxn id="1415" idx="1"/>
              <a:endCxn id="1408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6" name="Google Shape;1416;gd7fbe6b4e7_0_6611"/>
            <p:cNvCxnSpPr>
              <a:stCxn id="1415" idx="0"/>
              <a:endCxn id="1377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7" name="Google Shape;1417;gd7fbe6b4e7_0_6611"/>
            <p:cNvCxnSpPr>
              <a:stCxn id="1377" idx="2"/>
              <a:endCxn id="1408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8" name="Google Shape;1418;gd7fbe6b4e7_0_6611"/>
            <p:cNvCxnSpPr>
              <a:stCxn id="1377" idx="7"/>
              <a:endCxn id="1419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0" name="Google Shape;1420;gd7fbe6b4e7_0_6611"/>
            <p:cNvCxnSpPr>
              <a:stCxn id="1377" idx="6"/>
              <a:endCxn id="1421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2" name="Google Shape;1422;gd7fbe6b4e7_0_6611"/>
            <p:cNvCxnSpPr>
              <a:stCxn id="1421" idx="7"/>
              <a:endCxn id="1419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3" name="Google Shape;1423;gd7fbe6b4e7_0_6611"/>
            <p:cNvCxnSpPr>
              <a:stCxn id="1336" idx="1"/>
              <a:endCxn id="1408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4" name="Google Shape;1424;gd7fbe6b4e7_0_6611"/>
            <p:cNvCxnSpPr>
              <a:endCxn id="1404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5" name="Google Shape;1425;gd7fbe6b4e7_0_6611"/>
            <p:cNvCxnSpPr>
              <a:stCxn id="1413" idx="2"/>
              <a:endCxn id="1404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6" name="Google Shape;1426;gd7fbe6b4e7_0_6611"/>
            <p:cNvCxnSpPr>
              <a:stCxn id="1427" idx="0"/>
              <a:endCxn id="1404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8" name="Google Shape;1428;gd7fbe6b4e7_0_6611"/>
            <p:cNvCxnSpPr>
              <a:endCxn id="1404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9" name="Google Shape;1429;gd7fbe6b4e7_0_6611"/>
            <p:cNvCxnSpPr>
              <a:stCxn id="1427" idx="2"/>
              <a:endCxn id="1413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0" name="Google Shape;1430;gd7fbe6b4e7_0_6611"/>
            <p:cNvCxnSpPr>
              <a:stCxn id="1415" idx="2"/>
              <a:endCxn id="1413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1" name="Google Shape;1431;gd7fbe6b4e7_0_6611"/>
            <p:cNvCxnSpPr>
              <a:stCxn id="1415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2" name="Google Shape;1432;gd7fbe6b4e7_0_6611"/>
            <p:cNvCxnSpPr>
              <a:stCxn id="1433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4" name="Google Shape;1434;gd7fbe6b4e7_0_6611"/>
            <p:cNvCxnSpPr>
              <a:stCxn id="1433" idx="2"/>
              <a:endCxn id="1415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5" name="Google Shape;1435;gd7fbe6b4e7_0_6611"/>
            <p:cNvCxnSpPr>
              <a:stCxn id="1421" idx="4"/>
              <a:endCxn id="1433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6" name="Google Shape;1436;gd7fbe6b4e7_0_6611"/>
            <p:cNvCxnSpPr>
              <a:stCxn id="1437" idx="3"/>
              <a:endCxn id="1433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8" name="Google Shape;1438;gd7fbe6b4e7_0_6611"/>
            <p:cNvCxnSpPr>
              <a:stCxn id="1437" idx="2"/>
              <a:endCxn id="1421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9" name="Google Shape;1439;gd7fbe6b4e7_0_6611"/>
            <p:cNvCxnSpPr>
              <a:stCxn id="1437" idx="1"/>
              <a:endCxn id="1419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0" name="Google Shape;1440;gd7fbe6b4e7_0_6611"/>
            <p:cNvCxnSpPr>
              <a:stCxn id="1441" idx="1"/>
              <a:endCxn id="1419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2" name="Google Shape;1442;gd7fbe6b4e7_0_6611"/>
            <p:cNvCxnSpPr>
              <a:stCxn id="1441" idx="0"/>
              <a:endCxn id="1443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4" name="Google Shape;1444;gd7fbe6b4e7_0_6611"/>
            <p:cNvCxnSpPr>
              <a:stCxn id="1445" idx="0"/>
              <a:endCxn id="1446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7" name="Google Shape;1447;gd7fbe6b4e7_0_6611"/>
            <p:cNvCxnSpPr>
              <a:stCxn id="1448" idx="7"/>
              <a:endCxn id="1446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9" name="Google Shape;1449;gd7fbe6b4e7_0_6611"/>
            <p:cNvCxnSpPr>
              <a:endCxn id="1445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0" name="Google Shape;1450;gd7fbe6b4e7_0_6611"/>
            <p:cNvCxnSpPr>
              <a:stCxn id="1451" idx="5"/>
              <a:endCxn id="1452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3" name="Google Shape;1453;gd7fbe6b4e7_0_6611"/>
            <p:cNvCxnSpPr>
              <a:endCxn id="1452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4" name="Google Shape;1454;gd7fbe6b4e7_0_6611"/>
            <p:cNvCxnSpPr>
              <a:stCxn id="1452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5" name="Google Shape;1455;gd7fbe6b4e7_0_6611"/>
            <p:cNvCxnSpPr>
              <a:stCxn id="1452" idx="3"/>
              <a:endCxn id="1456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7" name="Google Shape;1457;gd7fbe6b4e7_0_6611"/>
            <p:cNvCxnSpPr>
              <a:stCxn id="1452" idx="1"/>
              <a:endCxn id="1441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8" name="Google Shape;1458;gd7fbe6b4e7_0_6611"/>
            <p:cNvCxnSpPr>
              <a:stCxn id="1445" idx="2"/>
              <a:endCxn id="1441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9" name="Google Shape;1459;gd7fbe6b4e7_0_6611"/>
            <p:cNvCxnSpPr>
              <a:stCxn id="1446" idx="3"/>
              <a:endCxn id="1441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0" name="Google Shape;1460;gd7fbe6b4e7_0_6611"/>
            <p:cNvCxnSpPr>
              <a:stCxn id="1446" idx="2"/>
              <a:endCxn id="1443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1" name="Google Shape;1461;gd7fbe6b4e7_0_6611"/>
            <p:cNvCxnSpPr>
              <a:stCxn id="1443" idx="1"/>
              <a:endCxn id="1419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2" name="Google Shape;1462;gd7fbe6b4e7_0_6611"/>
            <p:cNvCxnSpPr>
              <a:stCxn id="1441" idx="2"/>
              <a:endCxn id="1437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3" name="Google Shape;1463;gd7fbe6b4e7_0_6611"/>
            <p:cNvCxnSpPr>
              <a:stCxn id="1456" idx="1"/>
              <a:endCxn id="1437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4" name="Google Shape;1464;gd7fbe6b4e7_0_6611"/>
            <p:cNvCxnSpPr>
              <a:stCxn id="1456" idx="3"/>
              <a:endCxn id="1465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6" name="Google Shape;1466;gd7fbe6b4e7_0_6611"/>
            <p:cNvCxnSpPr>
              <a:stCxn id="1437" idx="4"/>
              <a:endCxn id="1465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7" name="Google Shape;1467;gd7fbe6b4e7_0_6611"/>
            <p:cNvCxnSpPr>
              <a:stCxn id="1433" idx="5"/>
              <a:endCxn id="1465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8" name="Google Shape;1468;gd7fbe6b4e7_0_6611"/>
            <p:cNvCxnSpPr>
              <a:stCxn id="1456" idx="7"/>
              <a:endCxn id="1441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9" name="Google Shape;1469;gd7fbe6b4e7_0_6611"/>
            <p:cNvCxnSpPr>
              <a:stCxn id="1415" idx="7"/>
              <a:endCxn id="1421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0" name="Google Shape;1470;gd7fbe6b4e7_0_6611"/>
            <p:cNvCxnSpPr>
              <a:endCxn id="1456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1" name="Google Shape;1471;gd7fbe6b4e7_0_6611"/>
            <p:cNvCxnSpPr>
              <a:stCxn id="1452" idx="7"/>
              <a:endCxn id="1445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04" name="Google Shape;1404;gd7fbe6b4e7_0_6611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d7fbe6b4e7_0_6611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gd7fbe6b4e7_0_6611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gd7fbe6b4e7_0_6611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d7fbe6b4e7_0_6611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d7fbe6b4e7_0_6611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d7fbe6b4e7_0_6611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d7fbe6b4e7_0_6611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d7fbe6b4e7_0_6611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d7fbe6b4e7_0_6611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d7fbe6b4e7_0_6611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d7fbe6b4e7_0_6611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gd7fbe6b4e7_0_6611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gd7fbe6b4e7_0_6611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d7fbe6b4e7_0_6611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gd7fbe6b4e7_0_6611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d7fbe6b4e7_0_6611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d7fbe6b4e7_0_6611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2" name="Google Shape;1472;gd7fbe6b4e7_0_6611"/>
            <p:cNvCxnSpPr>
              <a:stCxn id="1427" idx="1"/>
              <a:endCxn id="1415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3" name="Google Shape;1473;gd7fbe6b4e7_0_6611"/>
            <p:cNvCxnSpPr>
              <a:stCxn id="1474" idx="6"/>
              <a:endCxn id="1446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5" name="Google Shape;1475;gd7fbe6b4e7_0_6611"/>
            <p:cNvCxnSpPr>
              <a:stCxn id="1476" idx="4"/>
              <a:endCxn id="1448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7" name="Google Shape;1477;gd7fbe6b4e7_0_6611"/>
            <p:cNvCxnSpPr>
              <a:stCxn id="1448" idx="4"/>
              <a:endCxn id="1451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8" name="Google Shape;1478;gd7fbe6b4e7_0_6611"/>
            <p:cNvCxnSpPr>
              <a:stCxn id="1479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0" name="Google Shape;1480;gd7fbe6b4e7_0_6611"/>
            <p:cNvCxnSpPr>
              <a:stCxn id="1479" idx="0"/>
              <a:endCxn id="1451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1" name="Google Shape;1481;gd7fbe6b4e7_0_6611"/>
            <p:cNvCxnSpPr>
              <a:stCxn id="1482" idx="1"/>
              <a:endCxn id="1476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3" name="Google Shape;1483;gd7fbe6b4e7_0_6611"/>
            <p:cNvCxnSpPr>
              <a:stCxn id="1451" idx="2"/>
              <a:endCxn id="1482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4" name="Google Shape;1484;gd7fbe6b4e7_0_6611"/>
            <p:cNvCxnSpPr>
              <a:stCxn id="1479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5" name="Google Shape;1485;gd7fbe6b4e7_0_6611"/>
            <p:cNvCxnSpPr>
              <a:stCxn id="1446" idx="1"/>
              <a:endCxn id="1308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6" name="Google Shape;1486;gd7fbe6b4e7_0_6611"/>
            <p:cNvCxnSpPr>
              <a:stCxn id="1487" idx="6"/>
              <a:endCxn id="1488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9" name="Google Shape;1489;gd7fbe6b4e7_0_6611"/>
            <p:cNvCxnSpPr>
              <a:stCxn id="1476" idx="7"/>
              <a:endCxn id="1487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0" name="Google Shape;1490;gd7fbe6b4e7_0_6611"/>
            <p:cNvCxnSpPr>
              <a:stCxn id="1476" idx="5"/>
              <a:endCxn id="1474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1" name="Google Shape;1491;gd7fbe6b4e7_0_6611"/>
            <p:cNvCxnSpPr>
              <a:stCxn id="1488" idx="3"/>
              <a:endCxn id="1474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2" name="Google Shape;1492;gd7fbe6b4e7_0_6611"/>
            <p:cNvCxnSpPr>
              <a:stCxn id="1474" idx="4"/>
              <a:endCxn id="1448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3" name="Google Shape;1493;gd7fbe6b4e7_0_6611"/>
            <p:cNvCxnSpPr>
              <a:stCxn id="1452" idx="2"/>
              <a:endCxn id="1479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4" name="Google Shape;1494;gd7fbe6b4e7_0_6611"/>
            <p:cNvCxnSpPr>
              <a:endCxn id="1479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6" name="Google Shape;1476;gd7fbe6b4e7_0_6611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gd7fbe6b4e7_0_6611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gd7fbe6b4e7_0_6611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gd7fbe6b4e7_0_6611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gd7fbe6b4e7_0_6611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d7fbe6b4e7_0_6611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d7fbe6b4e7_0_6611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5" name="Google Shape;1495;gd7fbe6b4e7_0_6611"/>
            <p:cNvCxnSpPr>
              <a:stCxn id="1448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6" name="Google Shape;1496;gd7fbe6b4e7_0_6611"/>
            <p:cNvCxnSpPr>
              <a:stCxn id="1487" idx="4"/>
              <a:endCxn id="1474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20" name="Google Shape;1320;gd7fbe6b4e7_0_6611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7" name="Google Shape;1497;gd7fbe6b4e7_0_6611"/>
            <p:cNvCxnSpPr>
              <a:stCxn id="1320" idx="3"/>
              <a:endCxn id="1443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8" name="Google Shape;1498;gd7fbe6b4e7_0_6611"/>
            <p:cNvCxnSpPr>
              <a:stCxn id="1320" idx="2"/>
              <a:endCxn id="1308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9" name="Google Shape;1499;gd7fbe6b4e7_0_6611"/>
            <p:cNvCxnSpPr>
              <a:stCxn id="1487" idx="7"/>
              <a:endCxn id="1307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0" name="Google Shape;1500;gd7fbe6b4e7_0_6611"/>
            <p:cNvCxnSpPr>
              <a:endCxn id="1487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82" name="Google Shape;1482;gd7fbe6b4e7_0_6611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01" name="Google Shape;1501;gd7fbe6b4e7_0_6611"/>
            <p:cNvCxnSpPr>
              <a:stCxn id="1451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2" name="Google Shape;1502;gd7fbe6b4e7_0_6611"/>
            <p:cNvCxnSpPr>
              <a:stCxn id="1488" idx="6"/>
              <a:endCxn id="1308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3" name="Google Shape;1503;gd7fbe6b4e7_0_6611"/>
            <p:cNvCxnSpPr>
              <a:stCxn id="1488" idx="5"/>
              <a:endCxn id="1446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4" name="Google Shape;1504;gd7fbe6b4e7_0_6611"/>
            <p:cNvCxnSpPr>
              <a:stCxn id="1307" idx="0"/>
              <a:endCxn id="1488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5" name="Google Shape;1505;gd7fbe6b4e7_0_6611"/>
            <p:cNvCxnSpPr>
              <a:stCxn id="1448" idx="5"/>
              <a:endCxn id="1445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6" name="Google Shape;1506;gd7fbe6b4e7_0_6611"/>
            <p:cNvCxnSpPr>
              <a:stCxn id="1443" idx="7"/>
              <a:endCxn id="1308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7" name="Google Shape;1507;gd7fbe6b4e7_0_6611"/>
            <p:cNvCxnSpPr>
              <a:stCxn id="1316" idx="7"/>
              <a:endCxn id="1320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8" name="Google Shape;1508;gd7fbe6b4e7_0_6611"/>
            <p:cNvCxnSpPr>
              <a:stCxn id="1419" idx="7"/>
              <a:endCxn id="1321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9" name="Google Shape;1509;gd7fbe6b4e7_0_6611"/>
            <p:cNvCxnSpPr>
              <a:stCxn id="1419" idx="6"/>
              <a:endCxn id="1320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0" name="Google Shape;1510;gd7fbe6b4e7_0_6611"/>
            <p:cNvCxnSpPr>
              <a:stCxn id="1333" idx="0"/>
              <a:endCxn id="1419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1" name="Google Shape;1511;gd7fbe6b4e7_0_6611"/>
            <p:cNvCxnSpPr>
              <a:stCxn id="1336" idx="0"/>
              <a:endCxn id="1384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2" name="Google Shape;1512;gd7fbe6b4e7_0_6611"/>
            <p:cNvCxnSpPr>
              <a:stCxn id="1340" idx="0"/>
              <a:endCxn id="1384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3" name="Google Shape;1513;gd7fbe6b4e7_0_6611"/>
            <p:cNvCxnSpPr>
              <a:stCxn id="1338" idx="0"/>
              <a:endCxn id="1336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4" name="Google Shape;1514;gd7fbe6b4e7_0_6611"/>
            <p:cNvCxnSpPr>
              <a:stCxn id="1419" idx="1"/>
              <a:endCxn id="1378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5" name="Google Shape;1515;gd7fbe6b4e7_0_6611"/>
            <p:cNvCxnSpPr>
              <a:stCxn id="1333" idx="0"/>
              <a:endCxn id="1378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6" name="Google Shape;1516;gd7fbe6b4e7_0_6611"/>
            <p:cNvCxnSpPr>
              <a:stCxn id="1378" idx="7"/>
              <a:endCxn id="1336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84" name="Google Shape;1384;gd7fbe6b4e7_0_6611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d7fbe6b4e7_0_6611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d7fbe6b4e7_0_6611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7" name="Google Shape;1517;gd7fbe6b4e7_0_6611"/>
            <p:cNvCxnSpPr>
              <a:stCxn id="1375" idx="0"/>
              <a:endCxn id="1384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8" name="Google Shape;1518;gd7fbe6b4e7_0_6611"/>
            <p:cNvCxnSpPr>
              <a:endCxn id="1375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19" name="Google Shape;1519;gd7fbe6b4e7_0_661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0" name="Google Shape;1520;gd7fbe6b4e7_0_6611"/>
          <p:cNvSpPr>
            <a:spLocks noGrp="1"/>
          </p:cNvSpPr>
          <p:nvPr>
            <p:ph type="pic" idx="2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1" name="Google Shape;1521;gd7fbe6b4e7_0_6611"/>
          <p:cNvSpPr>
            <a:spLocks noGrp="1"/>
          </p:cNvSpPr>
          <p:nvPr>
            <p:ph type="pic" idx="3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2" name="Google Shape;1522;gd7fbe6b4e7_0_6611"/>
          <p:cNvSpPr>
            <a:spLocks noGrp="1"/>
          </p:cNvSpPr>
          <p:nvPr>
            <p:ph type="pic" idx="4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3" name="Google Shape;1523;gd7fbe6b4e7_0_6611"/>
          <p:cNvSpPr>
            <a:spLocks noGrp="1"/>
          </p:cNvSpPr>
          <p:nvPr>
            <p:ph type="pic" idx="5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rgbClr val="F2F2F2"/>
          </a:solidFill>
          <a:ln w="952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d7fbe6b4e7_0_68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26" name="Google Shape;1526;gd7fbe6b4e7_0_6836"/>
          <p:cNvGrpSpPr/>
          <p:nvPr/>
        </p:nvGrpSpPr>
        <p:grpSpPr>
          <a:xfrm>
            <a:off x="-98994" y="-104361"/>
            <a:ext cx="12408382" cy="7045465"/>
            <a:chOff x="-98994" y="-104361"/>
            <a:chExt cx="12408382" cy="7045465"/>
          </a:xfrm>
        </p:grpSpPr>
        <p:cxnSp>
          <p:nvCxnSpPr>
            <p:cNvPr id="1527" name="Google Shape;1527;gd7fbe6b4e7_0_6836"/>
            <p:cNvCxnSpPr>
              <a:stCxn id="1528" idx="7"/>
              <a:endCxn id="1529" idx="2"/>
            </p:cNvCxnSpPr>
            <p:nvPr/>
          </p:nvCxnSpPr>
          <p:spPr>
            <a:xfrm>
              <a:off x="1584514" y="1905027"/>
              <a:ext cx="1703100" cy="944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0" name="Google Shape;1530;gd7fbe6b4e7_0_6836"/>
            <p:cNvCxnSpPr>
              <a:stCxn id="1529" idx="4"/>
              <a:endCxn id="1531" idx="1"/>
            </p:cNvCxnSpPr>
            <p:nvPr/>
          </p:nvCxnSpPr>
          <p:spPr>
            <a:xfrm rot="10800000" flipH="1">
              <a:off x="3427796" y="2205542"/>
              <a:ext cx="483000" cy="57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2" name="Google Shape;1532;gd7fbe6b4e7_0_6836"/>
            <p:cNvCxnSpPr>
              <a:stCxn id="1533" idx="2"/>
              <a:endCxn id="1534" idx="6"/>
            </p:cNvCxnSpPr>
            <p:nvPr/>
          </p:nvCxnSpPr>
          <p:spPr>
            <a:xfrm flipH="1">
              <a:off x="4004083" y="998924"/>
              <a:ext cx="1032900" cy="41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5" name="Google Shape;1535;gd7fbe6b4e7_0_6836"/>
            <p:cNvCxnSpPr>
              <a:stCxn id="1531" idx="5"/>
              <a:endCxn id="1533" idx="1"/>
            </p:cNvCxnSpPr>
            <p:nvPr/>
          </p:nvCxnSpPr>
          <p:spPr>
            <a:xfrm rot="10800000" flipH="1">
              <a:off x="4016349" y="1082419"/>
              <a:ext cx="10551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6" name="Google Shape;1536;gd7fbe6b4e7_0_6836"/>
            <p:cNvCxnSpPr>
              <a:stCxn id="1529" idx="5"/>
              <a:endCxn id="1537" idx="1"/>
            </p:cNvCxnSpPr>
            <p:nvPr/>
          </p:nvCxnSpPr>
          <p:spPr>
            <a:xfrm rot="10800000" flipH="1">
              <a:off x="3493668" y="2247214"/>
              <a:ext cx="1466400" cy="583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8" name="Google Shape;1538;gd7fbe6b4e7_0_6836"/>
            <p:cNvCxnSpPr>
              <a:stCxn id="1533" idx="0"/>
              <a:endCxn id="1537" idx="4"/>
            </p:cNvCxnSpPr>
            <p:nvPr/>
          </p:nvCxnSpPr>
          <p:spPr>
            <a:xfrm flipH="1">
              <a:off x="5012833" y="1116974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9" name="Google Shape;1539;gd7fbe6b4e7_0_6836"/>
            <p:cNvCxnSpPr>
              <a:stCxn id="1531" idx="3"/>
              <a:endCxn id="1534" idx="0"/>
            </p:cNvCxnSpPr>
            <p:nvPr/>
          </p:nvCxnSpPr>
          <p:spPr>
            <a:xfrm rot="10800000">
              <a:off x="3892107" y="1525519"/>
              <a:ext cx="18600" cy="57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0" name="Google Shape;1540;gd7fbe6b4e7_0_6836"/>
            <p:cNvCxnSpPr>
              <a:stCxn id="1541" idx="7"/>
              <a:endCxn id="1542" idx="1"/>
            </p:cNvCxnSpPr>
            <p:nvPr/>
          </p:nvCxnSpPr>
          <p:spPr>
            <a:xfrm rot="10800000" flipH="1">
              <a:off x="5140024" y="2351113"/>
              <a:ext cx="1066500" cy="55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3" name="Google Shape;1543;gd7fbe6b4e7_0_6836"/>
            <p:cNvCxnSpPr>
              <a:stCxn id="1533" idx="7"/>
              <a:endCxn id="1542" idx="3"/>
            </p:cNvCxnSpPr>
            <p:nvPr/>
          </p:nvCxnSpPr>
          <p:spPr>
            <a:xfrm>
              <a:off x="5238507" y="1082398"/>
              <a:ext cx="967800" cy="111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4" name="Google Shape;1544;gd7fbe6b4e7_0_6836"/>
            <p:cNvCxnSpPr>
              <a:stCxn id="1545" idx="3"/>
            </p:cNvCxnSpPr>
            <p:nvPr/>
          </p:nvCxnSpPr>
          <p:spPr>
            <a:xfrm rot="10800000">
              <a:off x="3211543" y="18423"/>
              <a:ext cx="498900" cy="58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6" name="Google Shape;1546;gd7fbe6b4e7_0_6836"/>
            <p:cNvCxnSpPr>
              <a:stCxn id="1531" idx="6"/>
              <a:endCxn id="1537" idx="2"/>
            </p:cNvCxnSpPr>
            <p:nvPr/>
          </p:nvCxnSpPr>
          <p:spPr>
            <a:xfrm>
              <a:off x="4038228" y="2152840"/>
              <a:ext cx="900000" cy="41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7" name="Google Shape;1547;gd7fbe6b4e7_0_6836"/>
            <p:cNvCxnSpPr>
              <a:stCxn id="1545" idx="0"/>
              <a:endCxn id="1534" idx="4"/>
            </p:cNvCxnSpPr>
            <p:nvPr/>
          </p:nvCxnSpPr>
          <p:spPr>
            <a:xfrm>
              <a:off x="3789674" y="792604"/>
              <a:ext cx="102300" cy="50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8" name="Google Shape;1548;gd7fbe6b4e7_0_6836"/>
            <p:cNvCxnSpPr>
              <a:stCxn id="1537" idx="6"/>
              <a:endCxn id="1542" idx="2"/>
            </p:cNvCxnSpPr>
            <p:nvPr/>
          </p:nvCxnSpPr>
          <p:spPr>
            <a:xfrm>
              <a:off x="5087673" y="2194492"/>
              <a:ext cx="1086000" cy="77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9" name="Google Shape;1549;gd7fbe6b4e7_0_6836"/>
            <p:cNvCxnSpPr>
              <a:stCxn id="1550" idx="0"/>
              <a:endCxn id="1542" idx="4"/>
            </p:cNvCxnSpPr>
            <p:nvPr/>
          </p:nvCxnSpPr>
          <p:spPr>
            <a:xfrm>
              <a:off x="6243045" y="1291086"/>
              <a:ext cx="42600" cy="868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1" name="Google Shape;1551;gd7fbe6b4e7_0_6836"/>
            <p:cNvCxnSpPr>
              <a:stCxn id="1552" idx="1"/>
              <a:endCxn id="1542" idx="5"/>
            </p:cNvCxnSpPr>
            <p:nvPr/>
          </p:nvCxnSpPr>
          <p:spPr>
            <a:xfrm flipH="1">
              <a:off x="6364796" y="570688"/>
              <a:ext cx="1332600" cy="1621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3" name="Google Shape;1553;gd7fbe6b4e7_0_6836"/>
            <p:cNvCxnSpPr>
              <a:stCxn id="1552" idx="0"/>
              <a:endCxn id="1554" idx="4"/>
            </p:cNvCxnSpPr>
            <p:nvPr/>
          </p:nvCxnSpPr>
          <p:spPr>
            <a:xfrm flipH="1">
              <a:off x="7737917" y="592567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5" name="Google Shape;1555;gd7fbe6b4e7_0_6836"/>
            <p:cNvCxnSpPr>
              <a:stCxn id="1554" idx="2"/>
              <a:endCxn id="1542" idx="6"/>
            </p:cNvCxnSpPr>
            <p:nvPr/>
          </p:nvCxnSpPr>
          <p:spPr>
            <a:xfrm flipH="1">
              <a:off x="6397559" y="1722175"/>
              <a:ext cx="1228200" cy="549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6" name="Google Shape;1556;gd7fbe6b4e7_0_6836"/>
            <p:cNvCxnSpPr>
              <a:stCxn id="1554" idx="7"/>
              <a:endCxn id="1557" idx="5"/>
            </p:cNvCxnSpPr>
            <p:nvPr/>
          </p:nvCxnSpPr>
          <p:spPr>
            <a:xfrm>
              <a:off x="7817041" y="1801406"/>
              <a:ext cx="1650000" cy="1105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8" name="Google Shape;1558;gd7fbe6b4e7_0_6836"/>
            <p:cNvCxnSpPr>
              <a:stCxn id="1554" idx="6"/>
              <a:endCxn id="1559" idx="2"/>
            </p:cNvCxnSpPr>
            <p:nvPr/>
          </p:nvCxnSpPr>
          <p:spPr>
            <a:xfrm rot="10800000" flipH="1">
              <a:off x="7849859" y="1627675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0" name="Google Shape;1560;gd7fbe6b4e7_0_6836"/>
            <p:cNvCxnSpPr>
              <a:stCxn id="1559" idx="7"/>
              <a:endCxn id="1561" idx="3"/>
            </p:cNvCxnSpPr>
            <p:nvPr/>
          </p:nvCxnSpPr>
          <p:spPr>
            <a:xfrm>
              <a:off x="9385913" y="1706946"/>
              <a:ext cx="910500" cy="8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2" name="Google Shape;1562;gd7fbe6b4e7_0_6836"/>
            <p:cNvCxnSpPr>
              <a:stCxn id="1563" idx="0"/>
              <a:endCxn id="1529" idx="3"/>
            </p:cNvCxnSpPr>
            <p:nvPr/>
          </p:nvCxnSpPr>
          <p:spPr>
            <a:xfrm>
              <a:off x="2865658" y="1745404"/>
              <a:ext cx="476700" cy="103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4" name="Google Shape;1564;gd7fbe6b4e7_0_6836"/>
            <p:cNvCxnSpPr>
              <a:stCxn id="1534" idx="2"/>
              <a:endCxn id="1563" idx="6"/>
            </p:cNvCxnSpPr>
            <p:nvPr/>
          </p:nvCxnSpPr>
          <p:spPr>
            <a:xfrm flipH="1">
              <a:off x="2983828" y="1413383"/>
              <a:ext cx="796200" cy="21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5" name="Google Shape;1565;gd7fbe6b4e7_0_6836"/>
            <p:cNvCxnSpPr>
              <a:stCxn id="1545" idx="1"/>
              <a:endCxn id="1563" idx="5"/>
            </p:cNvCxnSpPr>
            <p:nvPr/>
          </p:nvCxnSpPr>
          <p:spPr>
            <a:xfrm flipH="1">
              <a:off x="2949043" y="759785"/>
              <a:ext cx="761400" cy="78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6" name="Google Shape;1566;gd7fbe6b4e7_0_6836"/>
            <p:cNvCxnSpPr>
              <a:stCxn id="1567" idx="7"/>
              <a:endCxn id="1563" idx="3"/>
            </p:cNvCxnSpPr>
            <p:nvPr/>
          </p:nvCxnSpPr>
          <p:spPr>
            <a:xfrm>
              <a:off x="2026279" y="811100"/>
              <a:ext cx="756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8" name="Google Shape;1568;gd7fbe6b4e7_0_6836"/>
            <p:cNvCxnSpPr>
              <a:stCxn id="1528" idx="6"/>
              <a:endCxn id="1563" idx="2"/>
            </p:cNvCxnSpPr>
            <p:nvPr/>
          </p:nvCxnSpPr>
          <p:spPr>
            <a:xfrm rot="10800000" flipH="1">
              <a:off x="1617333" y="1627496"/>
              <a:ext cx="1130400" cy="19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9" name="Google Shape;1569;gd7fbe6b4e7_0_6836"/>
            <p:cNvCxnSpPr>
              <a:stCxn id="1570" idx="7"/>
              <a:endCxn id="1528" idx="3"/>
            </p:cNvCxnSpPr>
            <p:nvPr/>
          </p:nvCxnSpPr>
          <p:spPr>
            <a:xfrm>
              <a:off x="562738" y="991182"/>
              <a:ext cx="863400" cy="7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1" name="Google Shape;1571;gd7fbe6b4e7_0_6836"/>
            <p:cNvCxnSpPr>
              <a:stCxn id="1570" idx="6"/>
              <a:endCxn id="1567" idx="2"/>
            </p:cNvCxnSpPr>
            <p:nvPr/>
          </p:nvCxnSpPr>
          <p:spPr>
            <a:xfrm rot="10800000" flipH="1">
              <a:off x="584617" y="758361"/>
              <a:ext cx="1314000" cy="18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2" name="Google Shape;1572;gd7fbe6b4e7_0_6836"/>
            <p:cNvCxnSpPr>
              <a:stCxn id="1570" idx="5"/>
            </p:cNvCxnSpPr>
            <p:nvPr/>
          </p:nvCxnSpPr>
          <p:spPr>
            <a:xfrm rot="10800000" flipH="1">
              <a:off x="562738" y="7740"/>
              <a:ext cx="830400" cy="877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3" name="Google Shape;1573;gd7fbe6b4e7_0_6836"/>
            <p:cNvCxnSpPr>
              <a:stCxn id="1567" idx="4"/>
            </p:cNvCxnSpPr>
            <p:nvPr/>
          </p:nvCxnSpPr>
          <p:spPr>
            <a:xfrm rot="10800000">
              <a:off x="1913158" y="8879"/>
              <a:ext cx="60300" cy="67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4" name="Google Shape;1574;gd7fbe6b4e7_0_6836"/>
            <p:cNvCxnSpPr>
              <a:stCxn id="1567" idx="5"/>
            </p:cNvCxnSpPr>
            <p:nvPr/>
          </p:nvCxnSpPr>
          <p:spPr>
            <a:xfrm rot="10800000" flipH="1">
              <a:off x="2026279" y="21458"/>
              <a:ext cx="969600" cy="684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5" name="Google Shape;1575;gd7fbe6b4e7_0_6836"/>
            <p:cNvCxnSpPr>
              <a:stCxn id="1545" idx="5"/>
            </p:cNvCxnSpPr>
            <p:nvPr/>
          </p:nvCxnSpPr>
          <p:spPr>
            <a:xfrm rot="10800000" flipH="1">
              <a:off x="3868905" y="-11277"/>
              <a:ext cx="430500" cy="61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6" name="Google Shape;1576;gd7fbe6b4e7_0_6836"/>
            <p:cNvCxnSpPr>
              <a:stCxn id="1567" idx="6"/>
              <a:endCxn id="1545" idx="2"/>
            </p:cNvCxnSpPr>
            <p:nvPr/>
          </p:nvCxnSpPr>
          <p:spPr>
            <a:xfrm rot="10800000" flipH="1">
              <a:off x="2048158" y="680579"/>
              <a:ext cx="1629600" cy="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7" name="Google Shape;1577;gd7fbe6b4e7_0_6836"/>
            <p:cNvCxnSpPr>
              <a:stCxn id="1545" idx="6"/>
              <a:endCxn id="1533" idx="3"/>
            </p:cNvCxnSpPr>
            <p:nvPr/>
          </p:nvCxnSpPr>
          <p:spPr>
            <a:xfrm>
              <a:off x="3901724" y="680554"/>
              <a:ext cx="1169700" cy="23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8" name="Google Shape;1578;gd7fbe6b4e7_0_6836"/>
            <p:cNvCxnSpPr>
              <a:stCxn id="1550" idx="2"/>
              <a:endCxn id="1533" idx="6"/>
            </p:cNvCxnSpPr>
            <p:nvPr/>
          </p:nvCxnSpPr>
          <p:spPr>
            <a:xfrm rot="10800000">
              <a:off x="5273145" y="998886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9" name="Google Shape;1579;gd7fbe6b4e7_0_6836"/>
            <p:cNvCxnSpPr>
              <a:stCxn id="1580" idx="0"/>
              <a:endCxn id="1533" idx="5"/>
            </p:cNvCxnSpPr>
            <p:nvPr/>
          </p:nvCxnSpPr>
          <p:spPr>
            <a:xfrm flipH="1">
              <a:off x="5238531" y="-6148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1" name="Google Shape;1581;gd7fbe6b4e7_0_6836"/>
            <p:cNvCxnSpPr>
              <a:endCxn id="1533" idx="4"/>
            </p:cNvCxnSpPr>
            <p:nvPr/>
          </p:nvCxnSpPr>
          <p:spPr>
            <a:xfrm>
              <a:off x="4882933" y="-29626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2" name="Google Shape;1582;gd7fbe6b4e7_0_6836"/>
            <p:cNvCxnSpPr>
              <a:stCxn id="1580" idx="2"/>
              <a:endCxn id="1550" idx="4"/>
            </p:cNvCxnSpPr>
            <p:nvPr/>
          </p:nvCxnSpPr>
          <p:spPr>
            <a:xfrm flipH="1">
              <a:off x="6243079" y="-545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3" name="Google Shape;1583;gd7fbe6b4e7_0_6836"/>
            <p:cNvCxnSpPr>
              <a:stCxn id="1552" idx="2"/>
              <a:endCxn id="1550" idx="6"/>
            </p:cNvCxnSpPr>
            <p:nvPr/>
          </p:nvCxnSpPr>
          <p:spPr>
            <a:xfrm flipH="1">
              <a:off x="6317717" y="517867"/>
              <a:ext cx="1357800" cy="69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4" name="Google Shape;1584;gd7fbe6b4e7_0_6836"/>
            <p:cNvCxnSpPr>
              <a:stCxn id="1552" idx="4"/>
            </p:cNvCxnSpPr>
            <p:nvPr/>
          </p:nvCxnSpPr>
          <p:spPr>
            <a:xfrm rot="10800000" flipH="1">
              <a:off x="7750217" y="54367"/>
              <a:ext cx="93600" cy="38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5" name="Google Shape;1585;gd7fbe6b4e7_0_6836"/>
            <p:cNvCxnSpPr>
              <a:stCxn id="1586" idx="3"/>
            </p:cNvCxnSpPr>
            <p:nvPr/>
          </p:nvCxnSpPr>
          <p:spPr>
            <a:xfrm rot="10800000">
              <a:off x="8652107" y="-11177"/>
              <a:ext cx="511500" cy="35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7" name="Google Shape;1587;gd7fbe6b4e7_0_6836"/>
            <p:cNvCxnSpPr>
              <a:stCxn id="1586" idx="2"/>
              <a:endCxn id="1552" idx="6"/>
            </p:cNvCxnSpPr>
            <p:nvPr/>
          </p:nvCxnSpPr>
          <p:spPr>
            <a:xfrm flipH="1">
              <a:off x="7824888" y="424754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8" name="Google Shape;1588;gd7fbe6b4e7_0_6836"/>
            <p:cNvCxnSpPr>
              <a:stCxn id="1559" idx="4"/>
              <a:endCxn id="1586" idx="0"/>
            </p:cNvCxnSpPr>
            <p:nvPr/>
          </p:nvCxnSpPr>
          <p:spPr>
            <a:xfrm rot="10800000">
              <a:off x="9242782" y="536765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9" name="Google Shape;1589;gd7fbe6b4e7_0_6836"/>
            <p:cNvCxnSpPr>
              <a:stCxn id="1590" idx="3"/>
              <a:endCxn id="1586" idx="7"/>
            </p:cNvCxnSpPr>
            <p:nvPr/>
          </p:nvCxnSpPr>
          <p:spPr>
            <a:xfrm rot="10800000">
              <a:off x="9321945" y="503894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1" name="Google Shape;1591;gd7fbe6b4e7_0_6836"/>
            <p:cNvCxnSpPr>
              <a:stCxn id="1590" idx="2"/>
              <a:endCxn id="1559" idx="6"/>
            </p:cNvCxnSpPr>
            <p:nvPr/>
          </p:nvCxnSpPr>
          <p:spPr>
            <a:xfrm flipH="1">
              <a:off x="9418609" y="1237723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2" name="Google Shape;1592;gd7fbe6b4e7_0_6836"/>
            <p:cNvCxnSpPr>
              <a:stCxn id="1590" idx="1"/>
              <a:endCxn id="1561" idx="4"/>
            </p:cNvCxnSpPr>
            <p:nvPr/>
          </p:nvCxnSpPr>
          <p:spPr>
            <a:xfrm flipH="1">
              <a:off x="10349180" y="1309187"/>
              <a:ext cx="576300" cy="122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3" name="Google Shape;1593;gd7fbe6b4e7_0_6836"/>
            <p:cNvCxnSpPr>
              <a:stCxn id="1594" idx="1"/>
              <a:endCxn id="1561" idx="5"/>
            </p:cNvCxnSpPr>
            <p:nvPr/>
          </p:nvCxnSpPr>
          <p:spPr>
            <a:xfrm flipH="1">
              <a:off x="10402005" y="1774675"/>
              <a:ext cx="1757100" cy="77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5" name="Google Shape;1595;gd7fbe6b4e7_0_6836"/>
            <p:cNvCxnSpPr>
              <a:stCxn id="1594" idx="0"/>
              <a:endCxn id="1596" idx="4"/>
            </p:cNvCxnSpPr>
            <p:nvPr/>
          </p:nvCxnSpPr>
          <p:spPr>
            <a:xfrm flipH="1">
              <a:off x="11893359" y="1806509"/>
              <a:ext cx="313200" cy="95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7" name="Google Shape;1597;gd7fbe6b4e7_0_6836"/>
            <p:cNvCxnSpPr>
              <a:stCxn id="1598" idx="7"/>
              <a:endCxn id="1599" idx="1"/>
            </p:cNvCxnSpPr>
            <p:nvPr/>
          </p:nvCxnSpPr>
          <p:spPr>
            <a:xfrm rot="10800000">
              <a:off x="8117500" y="3321935"/>
              <a:ext cx="642600" cy="1106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0" name="Google Shape;1600;gd7fbe6b4e7_0_6836"/>
            <p:cNvCxnSpPr>
              <a:endCxn id="1601" idx="6"/>
            </p:cNvCxnSpPr>
            <p:nvPr/>
          </p:nvCxnSpPr>
          <p:spPr>
            <a:xfrm rot="10800000">
              <a:off x="11941816" y="350876"/>
              <a:ext cx="294300" cy="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2" name="Google Shape;1602;gd7fbe6b4e7_0_6836"/>
            <p:cNvCxnSpPr>
              <a:stCxn id="1598" idx="0"/>
              <a:endCxn id="1557" idx="3"/>
            </p:cNvCxnSpPr>
            <p:nvPr/>
          </p:nvCxnSpPr>
          <p:spPr>
            <a:xfrm rot="10800000" flipH="1">
              <a:off x="8839331" y="3056616"/>
              <a:ext cx="575700" cy="1338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3" name="Google Shape;1603;gd7fbe6b4e7_0_6836"/>
            <p:cNvCxnSpPr>
              <a:stCxn id="1604" idx="0"/>
              <a:endCxn id="1605" idx="0"/>
            </p:cNvCxnSpPr>
            <p:nvPr/>
          </p:nvCxnSpPr>
          <p:spPr>
            <a:xfrm rot="10800000">
              <a:off x="10593667" y="3434199"/>
              <a:ext cx="970500" cy="111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6" name="Google Shape;1606;gd7fbe6b4e7_0_6836"/>
            <p:cNvCxnSpPr>
              <a:stCxn id="1604" idx="1"/>
              <a:endCxn id="1596" idx="0"/>
            </p:cNvCxnSpPr>
            <p:nvPr/>
          </p:nvCxnSpPr>
          <p:spPr>
            <a:xfrm rot="10800000" flipH="1">
              <a:off x="11616988" y="2982978"/>
              <a:ext cx="228900" cy="1589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7" name="Google Shape;1607;gd7fbe6b4e7_0_6836"/>
            <p:cNvCxnSpPr>
              <a:stCxn id="1596" idx="2"/>
              <a:endCxn id="1561" idx="6"/>
            </p:cNvCxnSpPr>
            <p:nvPr/>
          </p:nvCxnSpPr>
          <p:spPr>
            <a:xfrm rot="10800000">
              <a:off x="10423902" y="2605723"/>
              <a:ext cx="1336200" cy="2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8" name="Google Shape;1608;gd7fbe6b4e7_0_6836"/>
            <p:cNvCxnSpPr>
              <a:stCxn id="1594" idx="2"/>
              <a:endCxn id="1590" idx="6"/>
            </p:cNvCxnSpPr>
            <p:nvPr/>
          </p:nvCxnSpPr>
          <p:spPr>
            <a:xfrm rot="10800000">
              <a:off x="11098059" y="1194809"/>
              <a:ext cx="1050000" cy="52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9" name="Google Shape;1609;gd7fbe6b4e7_0_6836"/>
            <p:cNvCxnSpPr>
              <a:stCxn id="1601" idx="1"/>
              <a:endCxn id="1590" idx="5"/>
            </p:cNvCxnSpPr>
            <p:nvPr/>
          </p:nvCxnSpPr>
          <p:spPr>
            <a:xfrm flipH="1">
              <a:off x="11050634" y="430107"/>
              <a:ext cx="6999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0" name="Google Shape;1610;gd7fbe6b4e7_0_6836"/>
            <p:cNvCxnSpPr>
              <a:stCxn id="1601" idx="3"/>
              <a:endCxn id="1611" idx="1"/>
            </p:cNvCxnSpPr>
            <p:nvPr/>
          </p:nvCxnSpPr>
          <p:spPr>
            <a:xfrm rot="10800000">
              <a:off x="10480634" y="1645"/>
              <a:ext cx="1269900" cy="27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2" name="Google Shape;1612;gd7fbe6b4e7_0_6836"/>
            <p:cNvCxnSpPr>
              <a:stCxn id="1590" idx="4"/>
              <a:endCxn id="1611" idx="2"/>
            </p:cNvCxnSpPr>
            <p:nvPr/>
          </p:nvCxnSpPr>
          <p:spPr>
            <a:xfrm rot="10800000">
              <a:off x="10369009" y="523"/>
              <a:ext cx="597600" cy="110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3" name="Google Shape;1613;gd7fbe6b4e7_0_6836"/>
            <p:cNvCxnSpPr>
              <a:stCxn id="1586" idx="5"/>
              <a:endCxn id="1611" idx="0"/>
            </p:cNvCxnSpPr>
            <p:nvPr/>
          </p:nvCxnSpPr>
          <p:spPr>
            <a:xfrm rot="10800000" flipH="1">
              <a:off x="9322070" y="-377"/>
              <a:ext cx="935100" cy="345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4" name="Google Shape;1614;gd7fbe6b4e7_0_6836"/>
            <p:cNvCxnSpPr>
              <a:stCxn id="1601" idx="7"/>
              <a:endCxn id="1594" idx="3"/>
            </p:cNvCxnSpPr>
            <p:nvPr/>
          </p:nvCxnSpPr>
          <p:spPr>
            <a:xfrm>
              <a:off x="11908997" y="430107"/>
              <a:ext cx="270900" cy="1241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5" name="Google Shape;1615;gd7fbe6b4e7_0_6836"/>
            <p:cNvCxnSpPr>
              <a:stCxn id="1552" idx="7"/>
              <a:endCxn id="1559" idx="3"/>
            </p:cNvCxnSpPr>
            <p:nvPr/>
          </p:nvCxnSpPr>
          <p:spPr>
            <a:xfrm>
              <a:off x="7803038" y="570688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6" name="Google Shape;1616;gd7fbe6b4e7_0_6836"/>
            <p:cNvCxnSpPr>
              <a:endCxn id="1601" idx="4"/>
            </p:cNvCxnSpPr>
            <p:nvPr/>
          </p:nvCxnSpPr>
          <p:spPr>
            <a:xfrm flipH="1">
              <a:off x="11829766" y="9026"/>
              <a:ext cx="14400" cy="22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29" name="Google Shape;1529;gd7fbe6b4e7_0_6836"/>
            <p:cNvSpPr/>
            <p:nvPr/>
          </p:nvSpPr>
          <p:spPr>
            <a:xfrm rot="-9762329" flipH="1">
              <a:off x="3282482" y="2770778"/>
              <a:ext cx="224029" cy="224029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gd7fbe6b4e7_0_6836"/>
            <p:cNvSpPr/>
            <p:nvPr/>
          </p:nvSpPr>
          <p:spPr>
            <a:xfrm rot="10800000" flipH="1">
              <a:off x="2747608" y="150930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gd7fbe6b4e7_0_6836"/>
            <p:cNvSpPr/>
            <p:nvPr/>
          </p:nvSpPr>
          <p:spPr>
            <a:xfrm rot="10800000" flipH="1">
              <a:off x="1393233" y="171374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gd7fbe6b4e7_0_6836"/>
            <p:cNvSpPr/>
            <p:nvPr/>
          </p:nvSpPr>
          <p:spPr>
            <a:xfrm rot="10800000" flipH="1">
              <a:off x="1898758" y="68357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d7fbe6b4e7_0_6836"/>
            <p:cNvSpPr/>
            <p:nvPr/>
          </p:nvSpPr>
          <p:spPr>
            <a:xfrm rot="10800000" flipH="1">
              <a:off x="3677624" y="5685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gd7fbe6b4e7_0_6836"/>
            <p:cNvSpPr/>
            <p:nvPr/>
          </p:nvSpPr>
          <p:spPr>
            <a:xfrm rot="10800000" flipH="1">
              <a:off x="5036983" y="880874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d7fbe6b4e7_0_6836"/>
            <p:cNvSpPr/>
            <p:nvPr/>
          </p:nvSpPr>
          <p:spPr>
            <a:xfrm rot="10800000" flipH="1">
              <a:off x="6168345" y="1141686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gd7fbe6b4e7_0_6836"/>
            <p:cNvSpPr/>
            <p:nvPr/>
          </p:nvSpPr>
          <p:spPr>
            <a:xfrm rot="10800000" flipH="1">
              <a:off x="6173566" y="215969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d7fbe6b4e7_0_6836"/>
            <p:cNvSpPr/>
            <p:nvPr/>
          </p:nvSpPr>
          <p:spPr>
            <a:xfrm rot="10800000" flipH="1">
              <a:off x="7625759" y="161012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gd7fbe6b4e7_0_6836"/>
            <p:cNvSpPr/>
            <p:nvPr/>
          </p:nvSpPr>
          <p:spPr>
            <a:xfrm rot="10800000" flipH="1">
              <a:off x="7675517" y="443167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d7fbe6b4e7_0_6836"/>
            <p:cNvSpPr/>
            <p:nvPr/>
          </p:nvSpPr>
          <p:spPr>
            <a:xfrm rot="10800000" flipH="1">
              <a:off x="9130788" y="312704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d7fbe6b4e7_0_6836"/>
            <p:cNvSpPr/>
            <p:nvPr/>
          </p:nvSpPr>
          <p:spPr>
            <a:xfrm rot="10800000" flipH="1">
              <a:off x="11717716" y="23882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d7fbe6b4e7_0_6836"/>
            <p:cNvSpPr/>
            <p:nvPr/>
          </p:nvSpPr>
          <p:spPr>
            <a:xfrm rot="-10118695" flipH="1">
              <a:off x="12146598" y="1658648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d7fbe6b4e7_0_6836"/>
            <p:cNvSpPr/>
            <p:nvPr/>
          </p:nvSpPr>
          <p:spPr>
            <a:xfrm rot="-10062745" flipH="1">
              <a:off x="11757535" y="2761405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d7fbe6b4e7_0_6836"/>
            <p:cNvSpPr/>
            <p:nvPr/>
          </p:nvSpPr>
          <p:spPr>
            <a:xfrm rot="10137654" flipH="1">
              <a:off x="10876036" y="1104250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d7fbe6b4e7_0_6836"/>
            <p:cNvSpPr/>
            <p:nvPr/>
          </p:nvSpPr>
          <p:spPr>
            <a:xfrm rot="10800000" flipH="1">
              <a:off x="9194632" y="1515665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d7fbe6b4e7_0_6836"/>
            <p:cNvSpPr/>
            <p:nvPr/>
          </p:nvSpPr>
          <p:spPr>
            <a:xfrm rot="10800000" flipH="1">
              <a:off x="10274387" y="2531123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gd7fbe6b4e7_0_6836"/>
            <p:cNvSpPr/>
            <p:nvPr/>
          </p:nvSpPr>
          <p:spPr>
            <a:xfrm rot="10800000" flipH="1">
              <a:off x="3780028" y="130133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gd7fbe6b4e7_0_6836"/>
            <p:cNvSpPr/>
            <p:nvPr/>
          </p:nvSpPr>
          <p:spPr>
            <a:xfrm rot="10800000" flipH="1">
              <a:off x="4938273" y="2119792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gd7fbe6b4e7_0_6836"/>
            <p:cNvSpPr/>
            <p:nvPr/>
          </p:nvSpPr>
          <p:spPr>
            <a:xfrm rot="10800000" flipH="1">
              <a:off x="3888828" y="207814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17" name="Google Shape;1617;gd7fbe6b4e7_0_6836"/>
            <p:cNvCxnSpPr>
              <a:stCxn id="1531" idx="2"/>
              <a:endCxn id="1563" idx="7"/>
            </p:cNvCxnSpPr>
            <p:nvPr/>
          </p:nvCxnSpPr>
          <p:spPr>
            <a:xfrm rot="10800000">
              <a:off x="2949228" y="1710940"/>
              <a:ext cx="939600" cy="441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8" name="Google Shape;1618;gd7fbe6b4e7_0_6836"/>
            <p:cNvCxnSpPr>
              <a:stCxn id="1528" idx="4"/>
              <a:endCxn id="1567" idx="1"/>
            </p:cNvCxnSpPr>
            <p:nvPr/>
          </p:nvCxnSpPr>
          <p:spPr>
            <a:xfrm rot="10800000" flipH="1">
              <a:off x="1505283" y="811046"/>
              <a:ext cx="415500" cy="90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70" name="Google Shape;1570;gd7fbe6b4e7_0_6836"/>
            <p:cNvSpPr/>
            <p:nvPr/>
          </p:nvSpPr>
          <p:spPr>
            <a:xfrm rot="10800000" flipH="1">
              <a:off x="435217" y="863661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19" name="Google Shape;1619;gd7fbe6b4e7_0_6836"/>
            <p:cNvCxnSpPr>
              <a:stCxn id="1570" idx="3"/>
            </p:cNvCxnSpPr>
            <p:nvPr/>
          </p:nvCxnSpPr>
          <p:spPr>
            <a:xfrm rot="10800000">
              <a:off x="14296" y="20940"/>
              <a:ext cx="442800" cy="864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0" name="Google Shape;1620;gd7fbe6b4e7_0_6836"/>
            <p:cNvCxnSpPr>
              <a:stCxn id="1570" idx="2"/>
            </p:cNvCxnSpPr>
            <p:nvPr/>
          </p:nvCxnSpPr>
          <p:spPr>
            <a:xfrm rot="10800000">
              <a:off x="-27383" y="832161"/>
              <a:ext cx="462600" cy="10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1" name="Google Shape;1621;gd7fbe6b4e7_0_6836"/>
            <p:cNvCxnSpPr>
              <a:stCxn id="1570" idx="1"/>
            </p:cNvCxnSpPr>
            <p:nvPr/>
          </p:nvCxnSpPr>
          <p:spPr>
            <a:xfrm flipH="1">
              <a:off x="-27404" y="991182"/>
              <a:ext cx="484500" cy="496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2" name="Google Shape;1622;gd7fbe6b4e7_0_6836"/>
            <p:cNvCxnSpPr>
              <a:endCxn id="1528" idx="2"/>
            </p:cNvCxnSpPr>
            <p:nvPr/>
          </p:nvCxnSpPr>
          <p:spPr>
            <a:xfrm rot="10800000" flipH="1">
              <a:off x="42633" y="1825796"/>
              <a:ext cx="1350600" cy="1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80" name="Google Shape;1580;gd7fbe6b4e7_0_6836"/>
            <p:cNvSpPr/>
            <p:nvPr/>
          </p:nvSpPr>
          <p:spPr>
            <a:xfrm rot="10800000" flipH="1">
              <a:off x="6507935" y="-75438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d7fbe6b4e7_0_6836"/>
            <p:cNvSpPr/>
            <p:nvPr/>
          </p:nvSpPr>
          <p:spPr>
            <a:xfrm rot="10800000" flipH="1">
              <a:off x="10256792" y="-10436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23" name="Google Shape;1623;gd7fbe6b4e7_0_6836"/>
            <p:cNvCxnSpPr>
              <a:stCxn id="1580" idx="1"/>
              <a:endCxn id="1552" idx="3"/>
            </p:cNvCxnSpPr>
            <p:nvPr/>
          </p:nvCxnSpPr>
          <p:spPr>
            <a:xfrm>
              <a:off x="6657227" y="-4763"/>
              <a:ext cx="1040100" cy="46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4" name="Google Shape;1624;gd7fbe6b4e7_0_6836"/>
            <p:cNvCxnSpPr>
              <a:endCxn id="1625" idx="1"/>
            </p:cNvCxnSpPr>
            <p:nvPr/>
          </p:nvCxnSpPr>
          <p:spPr>
            <a:xfrm flipH="1">
              <a:off x="11505581" y="5340993"/>
              <a:ext cx="674400" cy="396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6" name="Google Shape;1626;gd7fbe6b4e7_0_6836"/>
            <p:cNvCxnSpPr>
              <a:endCxn id="1604" idx="2"/>
            </p:cNvCxnSpPr>
            <p:nvPr/>
          </p:nvCxnSpPr>
          <p:spPr>
            <a:xfrm flipH="1">
              <a:off x="11638867" y="4354899"/>
              <a:ext cx="670200" cy="27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7" name="Google Shape;1627;gd7fbe6b4e7_0_6836"/>
            <p:cNvCxnSpPr>
              <a:stCxn id="1625" idx="0"/>
              <a:endCxn id="1604" idx="4"/>
            </p:cNvCxnSpPr>
            <p:nvPr/>
          </p:nvCxnSpPr>
          <p:spPr>
            <a:xfrm rot="10800000" flipH="1">
              <a:off x="11422107" y="4700117"/>
              <a:ext cx="142200" cy="100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8" name="Google Shape;1628;gd7fbe6b4e7_0_6836"/>
            <p:cNvCxnSpPr>
              <a:stCxn id="1605" idx="2"/>
              <a:endCxn id="1629" idx="1"/>
            </p:cNvCxnSpPr>
            <p:nvPr/>
          </p:nvCxnSpPr>
          <p:spPr>
            <a:xfrm>
              <a:off x="10451267" y="3503200"/>
              <a:ext cx="31500" cy="69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0" name="Google Shape;1630;gd7fbe6b4e7_0_6836"/>
            <p:cNvCxnSpPr>
              <a:stCxn id="1625" idx="7"/>
              <a:endCxn id="1629" idx="3"/>
            </p:cNvCxnSpPr>
            <p:nvPr/>
          </p:nvCxnSpPr>
          <p:spPr>
            <a:xfrm rot="10800000">
              <a:off x="10482733" y="4354893"/>
              <a:ext cx="855900" cy="138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1" name="Google Shape;1631;gd7fbe6b4e7_0_6836"/>
            <p:cNvCxnSpPr>
              <a:endCxn id="1604" idx="3"/>
            </p:cNvCxnSpPr>
            <p:nvPr/>
          </p:nvCxnSpPr>
          <p:spPr>
            <a:xfrm rot="10800000">
              <a:off x="11616988" y="4678320"/>
              <a:ext cx="692400" cy="40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2" name="Google Shape;1632;gd7fbe6b4e7_0_6836"/>
            <p:cNvCxnSpPr>
              <a:stCxn id="1604" idx="6"/>
              <a:endCxn id="1629" idx="2"/>
            </p:cNvCxnSpPr>
            <p:nvPr/>
          </p:nvCxnSpPr>
          <p:spPr>
            <a:xfrm rot="10800000">
              <a:off x="10515667" y="4275699"/>
              <a:ext cx="973800" cy="3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3" name="Google Shape;1633;gd7fbe6b4e7_0_6836"/>
            <p:cNvCxnSpPr>
              <a:stCxn id="1634" idx="0"/>
              <a:endCxn id="1629" idx="4"/>
            </p:cNvCxnSpPr>
            <p:nvPr/>
          </p:nvCxnSpPr>
          <p:spPr>
            <a:xfrm rot="10800000" flipH="1">
              <a:off x="10334095" y="4387705"/>
              <a:ext cx="69600" cy="1141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5" name="Google Shape;1635;gd7fbe6b4e7_0_6836"/>
            <p:cNvCxnSpPr>
              <a:stCxn id="1636" idx="1"/>
              <a:endCxn id="1629" idx="5"/>
            </p:cNvCxnSpPr>
            <p:nvPr/>
          </p:nvCxnSpPr>
          <p:spPr>
            <a:xfrm rot="10800000" flipH="1">
              <a:off x="8879744" y="4354953"/>
              <a:ext cx="1444500" cy="130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7" name="Google Shape;1637;gd7fbe6b4e7_0_6836"/>
            <p:cNvCxnSpPr>
              <a:stCxn id="1636" idx="0"/>
              <a:endCxn id="1598" idx="4"/>
            </p:cNvCxnSpPr>
            <p:nvPr/>
          </p:nvCxnSpPr>
          <p:spPr>
            <a:xfrm rot="10800000" flipH="1">
              <a:off x="8826923" y="4619274"/>
              <a:ext cx="12300" cy="101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8" name="Google Shape;1638;gd7fbe6b4e7_0_6836"/>
            <p:cNvCxnSpPr>
              <a:stCxn id="1598" idx="2"/>
              <a:endCxn id="1629" idx="6"/>
            </p:cNvCxnSpPr>
            <p:nvPr/>
          </p:nvCxnSpPr>
          <p:spPr>
            <a:xfrm rot="10800000" flipH="1">
              <a:off x="8951381" y="4275666"/>
              <a:ext cx="1340100" cy="23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9" name="Google Shape;1639;gd7fbe6b4e7_0_6836"/>
            <p:cNvCxnSpPr>
              <a:stCxn id="1598" idx="7"/>
              <a:endCxn id="1640" idx="2"/>
            </p:cNvCxnSpPr>
            <p:nvPr/>
          </p:nvCxnSpPr>
          <p:spPr>
            <a:xfrm rot="10800000">
              <a:off x="6683200" y="3221135"/>
              <a:ext cx="2076900" cy="1206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1" name="Google Shape;1641;gd7fbe6b4e7_0_6836"/>
            <p:cNvCxnSpPr>
              <a:stCxn id="1598" idx="6"/>
              <a:endCxn id="1642" idx="2"/>
            </p:cNvCxnSpPr>
            <p:nvPr/>
          </p:nvCxnSpPr>
          <p:spPr>
            <a:xfrm flipH="1">
              <a:off x="7382381" y="4507266"/>
              <a:ext cx="1344900" cy="9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3" name="Google Shape;1643;gd7fbe6b4e7_0_6836"/>
            <p:cNvCxnSpPr>
              <a:stCxn id="1642" idx="7"/>
              <a:endCxn id="1640" idx="3"/>
            </p:cNvCxnSpPr>
            <p:nvPr/>
          </p:nvCxnSpPr>
          <p:spPr>
            <a:xfrm rot="10800000">
              <a:off x="6661426" y="3274195"/>
              <a:ext cx="529800" cy="1248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4" name="Google Shape;1644;gd7fbe6b4e7_0_6836"/>
            <p:cNvCxnSpPr>
              <a:stCxn id="1557" idx="1"/>
              <a:endCxn id="1629" idx="0"/>
            </p:cNvCxnSpPr>
            <p:nvPr/>
          </p:nvCxnSpPr>
          <p:spPr>
            <a:xfrm>
              <a:off x="9564540" y="3108449"/>
              <a:ext cx="839100" cy="105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5" name="Google Shape;1645;gd7fbe6b4e7_0_6836"/>
            <p:cNvCxnSpPr>
              <a:endCxn id="1625" idx="3"/>
            </p:cNvCxnSpPr>
            <p:nvPr/>
          </p:nvCxnSpPr>
          <p:spPr>
            <a:xfrm rot="10800000">
              <a:off x="11505581" y="5904541"/>
              <a:ext cx="674400" cy="327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6" name="Google Shape;1646;gd7fbe6b4e7_0_6836"/>
            <p:cNvCxnSpPr>
              <a:stCxn id="1634" idx="2"/>
              <a:endCxn id="1625" idx="6"/>
            </p:cNvCxnSpPr>
            <p:nvPr/>
          </p:nvCxnSpPr>
          <p:spPr>
            <a:xfrm>
              <a:off x="10408795" y="5603605"/>
              <a:ext cx="895200" cy="21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7" name="Google Shape;1647;gd7fbe6b4e7_0_6836"/>
            <p:cNvCxnSpPr>
              <a:stCxn id="1648" idx="0"/>
              <a:endCxn id="1625" idx="5"/>
            </p:cNvCxnSpPr>
            <p:nvPr/>
          </p:nvCxnSpPr>
          <p:spPr>
            <a:xfrm rot="10800000" flipH="1">
              <a:off x="10069009" y="5904539"/>
              <a:ext cx="1269600" cy="921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9" name="Google Shape;1649;gd7fbe6b4e7_0_6836"/>
            <p:cNvCxnSpPr>
              <a:endCxn id="1625" idx="4"/>
            </p:cNvCxnSpPr>
            <p:nvPr/>
          </p:nvCxnSpPr>
          <p:spPr>
            <a:xfrm rot="10800000">
              <a:off x="11422107" y="5939117"/>
              <a:ext cx="272100" cy="91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0" name="Google Shape;1650;gd7fbe6b4e7_0_6836"/>
            <p:cNvCxnSpPr>
              <a:stCxn id="1648" idx="2"/>
              <a:endCxn id="1634" idx="4"/>
            </p:cNvCxnSpPr>
            <p:nvPr/>
          </p:nvCxnSpPr>
          <p:spPr>
            <a:xfrm rot="10800000" flipH="1">
              <a:off x="9994461" y="5678246"/>
              <a:ext cx="339600" cy="1147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1" name="Google Shape;1651;gd7fbe6b4e7_0_6836"/>
            <p:cNvCxnSpPr>
              <a:stCxn id="1636" idx="2"/>
              <a:endCxn id="1634" idx="6"/>
            </p:cNvCxnSpPr>
            <p:nvPr/>
          </p:nvCxnSpPr>
          <p:spPr>
            <a:xfrm rot="10800000" flipH="1">
              <a:off x="8901623" y="5603574"/>
              <a:ext cx="1357800" cy="108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2" name="Google Shape;1652;gd7fbe6b4e7_0_6836"/>
            <p:cNvCxnSpPr>
              <a:stCxn id="1636" idx="4"/>
            </p:cNvCxnSpPr>
            <p:nvPr/>
          </p:nvCxnSpPr>
          <p:spPr>
            <a:xfrm flipH="1">
              <a:off x="8785523" y="5786274"/>
              <a:ext cx="41400" cy="104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3" name="Google Shape;1653;gd7fbe6b4e7_0_6836"/>
            <p:cNvCxnSpPr>
              <a:stCxn id="1654" idx="3"/>
            </p:cNvCxnSpPr>
            <p:nvPr/>
          </p:nvCxnSpPr>
          <p:spPr>
            <a:xfrm>
              <a:off x="7413534" y="5883918"/>
              <a:ext cx="565500" cy="95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5" name="Google Shape;1655;gd7fbe6b4e7_0_6836"/>
            <p:cNvCxnSpPr>
              <a:stCxn id="1654" idx="2"/>
              <a:endCxn id="1636" idx="6"/>
            </p:cNvCxnSpPr>
            <p:nvPr/>
          </p:nvCxnSpPr>
          <p:spPr>
            <a:xfrm rot="10800000" flipH="1">
              <a:off x="7446352" y="5711687"/>
              <a:ext cx="1305900" cy="9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6" name="Google Shape;1656;gd7fbe6b4e7_0_6836"/>
            <p:cNvCxnSpPr>
              <a:stCxn id="1642" idx="4"/>
              <a:endCxn id="1654" idx="0"/>
            </p:cNvCxnSpPr>
            <p:nvPr/>
          </p:nvCxnSpPr>
          <p:spPr>
            <a:xfrm>
              <a:off x="7270458" y="4713776"/>
              <a:ext cx="63900" cy="97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7" name="Google Shape;1657;gd7fbe6b4e7_0_6836"/>
            <p:cNvCxnSpPr>
              <a:stCxn id="1658" idx="3"/>
              <a:endCxn id="1654" idx="7"/>
            </p:cNvCxnSpPr>
            <p:nvPr/>
          </p:nvCxnSpPr>
          <p:spPr>
            <a:xfrm>
              <a:off x="5681995" y="5075747"/>
              <a:ext cx="1573200" cy="649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9" name="Google Shape;1659;gd7fbe6b4e7_0_6836"/>
            <p:cNvCxnSpPr>
              <a:stCxn id="1658" idx="2"/>
              <a:endCxn id="1642" idx="6"/>
            </p:cNvCxnSpPr>
            <p:nvPr/>
          </p:nvCxnSpPr>
          <p:spPr>
            <a:xfrm rot="10800000" flipH="1">
              <a:off x="5699032" y="4601718"/>
              <a:ext cx="1459500" cy="390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0" name="Google Shape;1660;gd7fbe6b4e7_0_6836"/>
            <p:cNvCxnSpPr>
              <a:stCxn id="1658" idx="1"/>
              <a:endCxn id="1640" idx="4"/>
            </p:cNvCxnSpPr>
            <p:nvPr/>
          </p:nvCxnSpPr>
          <p:spPr>
            <a:xfrm rot="10800000" flipH="1">
              <a:off x="5651661" y="3296054"/>
              <a:ext cx="957000" cy="162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1" name="Google Shape;1661;gd7fbe6b4e7_0_6836"/>
            <p:cNvCxnSpPr>
              <a:stCxn id="1662" idx="1"/>
              <a:endCxn id="1640" idx="5"/>
            </p:cNvCxnSpPr>
            <p:nvPr/>
          </p:nvCxnSpPr>
          <p:spPr>
            <a:xfrm rot="10800000" flipH="1">
              <a:off x="4477852" y="3274184"/>
              <a:ext cx="2077800" cy="1772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3" name="Google Shape;1663;gd7fbe6b4e7_0_6836"/>
            <p:cNvCxnSpPr>
              <a:stCxn id="1662" idx="0"/>
              <a:endCxn id="1664" idx="4"/>
            </p:cNvCxnSpPr>
            <p:nvPr/>
          </p:nvCxnSpPr>
          <p:spPr>
            <a:xfrm rot="10800000" flipH="1">
              <a:off x="4430397" y="4043650"/>
              <a:ext cx="58500" cy="97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5" name="Google Shape;1665;gd7fbe6b4e7_0_6836"/>
            <p:cNvCxnSpPr>
              <a:stCxn id="1666" idx="0"/>
              <a:endCxn id="1667" idx="4"/>
            </p:cNvCxnSpPr>
            <p:nvPr/>
          </p:nvCxnSpPr>
          <p:spPr>
            <a:xfrm rot="10800000" flipH="1">
              <a:off x="2274954" y="3873632"/>
              <a:ext cx="236100" cy="1153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8" name="Google Shape;1668;gd7fbe6b4e7_0_6836"/>
            <p:cNvCxnSpPr>
              <a:stCxn id="1669" idx="7"/>
              <a:endCxn id="1667" idx="5"/>
            </p:cNvCxnSpPr>
            <p:nvPr/>
          </p:nvCxnSpPr>
          <p:spPr>
            <a:xfrm rot="10800000" flipH="1">
              <a:off x="1153455" y="3840620"/>
              <a:ext cx="1278300" cy="716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0" name="Google Shape;1670;gd7fbe6b4e7_0_6836"/>
            <p:cNvCxnSpPr>
              <a:endCxn id="1666" idx="6"/>
            </p:cNvCxnSpPr>
            <p:nvPr/>
          </p:nvCxnSpPr>
          <p:spPr>
            <a:xfrm rot="10800000" flipH="1">
              <a:off x="1109304" y="5139482"/>
              <a:ext cx="1053600" cy="420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1" name="Google Shape;1671;gd7fbe6b4e7_0_6836"/>
            <p:cNvCxnSpPr>
              <a:stCxn id="1672" idx="5"/>
              <a:endCxn id="1673" idx="6"/>
            </p:cNvCxnSpPr>
            <p:nvPr/>
          </p:nvCxnSpPr>
          <p:spPr>
            <a:xfrm>
              <a:off x="1094257" y="5702158"/>
              <a:ext cx="1771500" cy="47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4" name="Google Shape;1674;gd7fbe6b4e7_0_6836"/>
            <p:cNvCxnSpPr>
              <a:endCxn id="1673" idx="4"/>
            </p:cNvCxnSpPr>
            <p:nvPr/>
          </p:nvCxnSpPr>
          <p:spPr>
            <a:xfrm rot="10800000" flipH="1">
              <a:off x="2739148" y="6254490"/>
              <a:ext cx="201300" cy="543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5" name="Google Shape;1675;gd7fbe6b4e7_0_6836"/>
            <p:cNvCxnSpPr>
              <a:stCxn id="1673" idx="3"/>
            </p:cNvCxnSpPr>
            <p:nvPr/>
          </p:nvCxnSpPr>
          <p:spPr>
            <a:xfrm>
              <a:off x="2993269" y="6232611"/>
              <a:ext cx="836400" cy="565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6" name="Google Shape;1676;gd7fbe6b4e7_0_6836"/>
            <p:cNvCxnSpPr>
              <a:stCxn id="1673" idx="3"/>
              <a:endCxn id="1677" idx="6"/>
            </p:cNvCxnSpPr>
            <p:nvPr/>
          </p:nvCxnSpPr>
          <p:spPr>
            <a:xfrm rot="10800000" flipH="1">
              <a:off x="2993269" y="6187911"/>
              <a:ext cx="14970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8" name="Google Shape;1678;gd7fbe6b4e7_0_6836"/>
            <p:cNvCxnSpPr>
              <a:stCxn id="1673" idx="1"/>
              <a:endCxn id="1662" idx="5"/>
            </p:cNvCxnSpPr>
            <p:nvPr/>
          </p:nvCxnSpPr>
          <p:spPr>
            <a:xfrm rot="10800000" flipH="1">
              <a:off x="2993269" y="5129469"/>
              <a:ext cx="1360200" cy="997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9" name="Google Shape;1679;gd7fbe6b4e7_0_6836"/>
            <p:cNvCxnSpPr>
              <a:stCxn id="1666" idx="2"/>
              <a:endCxn id="1662" idx="6"/>
            </p:cNvCxnSpPr>
            <p:nvPr/>
          </p:nvCxnSpPr>
          <p:spPr>
            <a:xfrm rot="10800000" flipH="1">
              <a:off x="2387004" y="5073482"/>
              <a:ext cx="1955400" cy="6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0" name="Google Shape;1680;gd7fbe6b4e7_0_6836"/>
            <p:cNvCxnSpPr>
              <a:stCxn id="1667" idx="3"/>
              <a:endCxn id="1662" idx="7"/>
            </p:cNvCxnSpPr>
            <p:nvPr/>
          </p:nvCxnSpPr>
          <p:spPr>
            <a:xfrm>
              <a:off x="2590341" y="3840674"/>
              <a:ext cx="1784100" cy="118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1" name="Google Shape;1681;gd7fbe6b4e7_0_6836"/>
            <p:cNvCxnSpPr>
              <a:stCxn id="1667" idx="2"/>
              <a:endCxn id="1664" idx="6"/>
            </p:cNvCxnSpPr>
            <p:nvPr/>
          </p:nvCxnSpPr>
          <p:spPr>
            <a:xfrm>
              <a:off x="2623160" y="3761443"/>
              <a:ext cx="1780200" cy="14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2" name="Google Shape;1682;gd7fbe6b4e7_0_6836"/>
            <p:cNvCxnSpPr>
              <a:stCxn id="1664" idx="1"/>
              <a:endCxn id="1640" idx="6"/>
            </p:cNvCxnSpPr>
            <p:nvPr/>
          </p:nvCxnSpPr>
          <p:spPr>
            <a:xfrm rot="10800000" flipH="1">
              <a:off x="4607056" y="3221264"/>
              <a:ext cx="1926900" cy="65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3" name="Google Shape;1683;gd7fbe6b4e7_0_6836"/>
            <p:cNvCxnSpPr>
              <a:stCxn id="1662" idx="2"/>
              <a:endCxn id="1658" idx="6"/>
            </p:cNvCxnSpPr>
            <p:nvPr/>
          </p:nvCxnSpPr>
          <p:spPr>
            <a:xfrm rot="10800000" flipH="1">
              <a:off x="4488897" y="5034550"/>
              <a:ext cx="9903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4" name="Google Shape;1684;gd7fbe6b4e7_0_6836"/>
            <p:cNvCxnSpPr>
              <a:stCxn id="1677" idx="1"/>
              <a:endCxn id="1658" idx="5"/>
            </p:cNvCxnSpPr>
            <p:nvPr/>
          </p:nvCxnSpPr>
          <p:spPr>
            <a:xfrm rot="10800000" flipH="1">
              <a:off x="4681459" y="5105975"/>
              <a:ext cx="845100" cy="1002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5" name="Google Shape;1685;gd7fbe6b4e7_0_6836"/>
            <p:cNvCxnSpPr>
              <a:stCxn id="1677" idx="3"/>
              <a:endCxn id="1686" idx="1"/>
            </p:cNvCxnSpPr>
            <p:nvPr/>
          </p:nvCxnSpPr>
          <p:spPr>
            <a:xfrm>
              <a:off x="4681459" y="6267037"/>
              <a:ext cx="1470300" cy="56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7" name="Google Shape;1687;gd7fbe6b4e7_0_6836"/>
            <p:cNvCxnSpPr>
              <a:stCxn id="1658" idx="4"/>
              <a:endCxn id="1686" idx="2"/>
            </p:cNvCxnSpPr>
            <p:nvPr/>
          </p:nvCxnSpPr>
          <p:spPr>
            <a:xfrm>
              <a:off x="5610532" y="5123118"/>
              <a:ext cx="653100" cy="1713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8" name="Google Shape;1688;gd7fbe6b4e7_0_6836"/>
            <p:cNvCxnSpPr>
              <a:stCxn id="1654" idx="5"/>
              <a:endCxn id="1686" idx="0"/>
            </p:cNvCxnSpPr>
            <p:nvPr/>
          </p:nvCxnSpPr>
          <p:spPr>
            <a:xfrm flipH="1">
              <a:off x="6375471" y="5883918"/>
              <a:ext cx="879600" cy="953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9" name="Google Shape;1689;gd7fbe6b4e7_0_6836"/>
            <p:cNvCxnSpPr>
              <a:stCxn id="1677" idx="7"/>
              <a:endCxn id="1662" idx="3"/>
            </p:cNvCxnSpPr>
            <p:nvPr/>
          </p:nvCxnSpPr>
          <p:spPr>
            <a:xfrm rot="10800000">
              <a:off x="4456997" y="5150375"/>
              <a:ext cx="66000" cy="958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0" name="Google Shape;1690;gd7fbe6b4e7_0_6836"/>
            <p:cNvCxnSpPr>
              <a:stCxn id="1636" idx="7"/>
              <a:endCxn id="1642" idx="3"/>
            </p:cNvCxnSpPr>
            <p:nvPr/>
          </p:nvCxnSpPr>
          <p:spPr>
            <a:xfrm rot="10800000">
              <a:off x="7349702" y="4681053"/>
              <a:ext cx="1424400" cy="97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1" name="Google Shape;1691;gd7fbe6b4e7_0_6836"/>
            <p:cNvCxnSpPr>
              <a:endCxn id="1677" idx="4"/>
            </p:cNvCxnSpPr>
            <p:nvPr/>
          </p:nvCxnSpPr>
          <p:spPr>
            <a:xfrm rot="10800000" flipH="1">
              <a:off x="4489128" y="6299856"/>
              <a:ext cx="113100" cy="54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2" name="Google Shape;1692;gd7fbe6b4e7_0_6836"/>
            <p:cNvCxnSpPr>
              <a:stCxn id="1673" idx="7"/>
              <a:endCxn id="1666" idx="4"/>
            </p:cNvCxnSpPr>
            <p:nvPr/>
          </p:nvCxnSpPr>
          <p:spPr>
            <a:xfrm rot="10800000">
              <a:off x="2275027" y="5251569"/>
              <a:ext cx="612600" cy="875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25" name="Google Shape;1625;gd7fbe6b4e7_0_6836"/>
            <p:cNvSpPr/>
            <p:nvPr/>
          </p:nvSpPr>
          <p:spPr>
            <a:xfrm flipH="1">
              <a:off x="11304057" y="5703017"/>
              <a:ext cx="236100" cy="236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d7fbe6b4e7_0_6836"/>
            <p:cNvSpPr/>
            <p:nvPr/>
          </p:nvSpPr>
          <p:spPr>
            <a:xfrm flipH="1">
              <a:off x="10259395" y="5528905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d7fbe6b4e7_0_6836"/>
            <p:cNvSpPr/>
            <p:nvPr/>
          </p:nvSpPr>
          <p:spPr>
            <a:xfrm flipH="1">
              <a:off x="10291518" y="416373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d7fbe6b4e7_0_6836"/>
            <p:cNvSpPr/>
            <p:nvPr/>
          </p:nvSpPr>
          <p:spPr>
            <a:xfrm flipH="1">
              <a:off x="8727281" y="439521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d7fbe6b4e7_0_6836"/>
            <p:cNvSpPr/>
            <p:nvPr/>
          </p:nvSpPr>
          <p:spPr>
            <a:xfrm flipH="1">
              <a:off x="8752223" y="5636874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d7fbe6b4e7_0_6836"/>
            <p:cNvSpPr/>
            <p:nvPr/>
          </p:nvSpPr>
          <p:spPr>
            <a:xfrm flipH="1">
              <a:off x="7222252" y="5692637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d7fbe6b4e7_0_6836"/>
            <p:cNvSpPr/>
            <p:nvPr/>
          </p:nvSpPr>
          <p:spPr>
            <a:xfrm flipH="1">
              <a:off x="4490178" y="607575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d7fbe6b4e7_0_6836"/>
            <p:cNvSpPr/>
            <p:nvPr/>
          </p:nvSpPr>
          <p:spPr>
            <a:xfrm rot="681305" flipH="1">
              <a:off x="4341036" y="5013589"/>
              <a:ext cx="149323" cy="149323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d7fbe6b4e7_0_6836"/>
            <p:cNvSpPr/>
            <p:nvPr/>
          </p:nvSpPr>
          <p:spPr>
            <a:xfrm rot="737255" flipH="1">
              <a:off x="4400696" y="3821961"/>
              <a:ext cx="224135" cy="224135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d7fbe6b4e7_0_6836"/>
            <p:cNvSpPr/>
            <p:nvPr/>
          </p:nvSpPr>
          <p:spPr>
            <a:xfrm rot="-662346" flipH="1">
              <a:off x="5477059" y="4901145"/>
              <a:ext cx="224046" cy="224046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gd7fbe6b4e7_0_6836"/>
            <p:cNvSpPr/>
            <p:nvPr/>
          </p:nvSpPr>
          <p:spPr>
            <a:xfrm flipH="1">
              <a:off x="7158408" y="4489676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d7fbe6b4e7_0_6836"/>
            <p:cNvSpPr/>
            <p:nvPr/>
          </p:nvSpPr>
          <p:spPr>
            <a:xfrm flipH="1">
              <a:off x="6533826" y="314653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d7fbe6b4e7_0_6836"/>
            <p:cNvSpPr/>
            <p:nvPr/>
          </p:nvSpPr>
          <p:spPr>
            <a:xfrm flipH="1">
              <a:off x="2399060" y="3649393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d7fbe6b4e7_0_6836"/>
            <p:cNvSpPr/>
            <p:nvPr/>
          </p:nvSpPr>
          <p:spPr>
            <a:xfrm flipH="1">
              <a:off x="2162904" y="5027432"/>
              <a:ext cx="224100" cy="2241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gd7fbe6b4e7_0_6836"/>
            <p:cNvSpPr/>
            <p:nvPr/>
          </p:nvSpPr>
          <p:spPr>
            <a:xfrm flipH="1">
              <a:off x="2865748" y="6105090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gd7fbe6b4e7_0_6836"/>
            <p:cNvSpPr/>
            <p:nvPr/>
          </p:nvSpPr>
          <p:spPr>
            <a:xfrm flipH="1">
              <a:off x="11489467" y="4550799"/>
              <a:ext cx="149400" cy="1494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d7fbe6b4e7_0_6836"/>
            <p:cNvSpPr/>
            <p:nvPr/>
          </p:nvSpPr>
          <p:spPr>
            <a:xfrm flipH="1">
              <a:off x="9919805" y="6746029"/>
              <a:ext cx="149400" cy="1494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d7fbe6b4e7_0_6836"/>
            <p:cNvSpPr/>
            <p:nvPr/>
          </p:nvSpPr>
          <p:spPr>
            <a:xfrm flipH="1">
              <a:off x="6151539" y="6717004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93" name="Google Shape;1693;gd7fbe6b4e7_0_6836"/>
            <p:cNvCxnSpPr>
              <a:stCxn id="1648" idx="1"/>
              <a:endCxn id="1636" idx="3"/>
            </p:cNvCxnSpPr>
            <p:nvPr/>
          </p:nvCxnSpPr>
          <p:spPr>
            <a:xfrm rot="10800000">
              <a:off x="8879813" y="5764254"/>
              <a:ext cx="1040100" cy="106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4" name="Google Shape;1694;gd7fbe6b4e7_0_6836"/>
            <p:cNvCxnSpPr>
              <a:stCxn id="1695" idx="6"/>
              <a:endCxn id="1667" idx="6"/>
            </p:cNvCxnSpPr>
            <p:nvPr/>
          </p:nvCxnSpPr>
          <p:spPr>
            <a:xfrm>
              <a:off x="1249747" y="3691571"/>
              <a:ext cx="1149300" cy="69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6" name="Google Shape;1696;gd7fbe6b4e7_0_6836"/>
            <p:cNvCxnSpPr>
              <a:stCxn id="1697" idx="4"/>
              <a:endCxn id="1669" idx="1"/>
            </p:cNvCxnSpPr>
            <p:nvPr/>
          </p:nvCxnSpPr>
          <p:spPr>
            <a:xfrm>
              <a:off x="181262" y="3694790"/>
              <a:ext cx="833400" cy="862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8" name="Google Shape;1698;gd7fbe6b4e7_0_6836"/>
            <p:cNvCxnSpPr>
              <a:stCxn id="1669" idx="4"/>
              <a:endCxn id="1672" idx="0"/>
            </p:cNvCxnSpPr>
            <p:nvPr/>
          </p:nvCxnSpPr>
          <p:spPr>
            <a:xfrm flipH="1">
              <a:off x="990188" y="4724787"/>
              <a:ext cx="93900" cy="72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9" name="Google Shape;1699;gd7fbe6b4e7_0_6836"/>
            <p:cNvCxnSpPr>
              <a:stCxn id="1700" idx="3"/>
            </p:cNvCxnSpPr>
            <p:nvPr/>
          </p:nvCxnSpPr>
          <p:spPr>
            <a:xfrm flipH="1">
              <a:off x="994410" y="6664656"/>
              <a:ext cx="1953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1" name="Google Shape;1701;gd7fbe6b4e7_0_6836"/>
            <p:cNvCxnSpPr>
              <a:stCxn id="1700" idx="0"/>
              <a:endCxn id="1672" idx="4"/>
            </p:cNvCxnSpPr>
            <p:nvPr/>
          </p:nvCxnSpPr>
          <p:spPr>
            <a:xfrm rot="10800000">
              <a:off x="990161" y="5745355"/>
              <a:ext cx="303600" cy="668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2" name="Google Shape;1702;gd7fbe6b4e7_0_6836"/>
            <p:cNvCxnSpPr>
              <a:stCxn id="1703" idx="1"/>
              <a:endCxn id="1697" idx="3"/>
            </p:cNvCxnSpPr>
            <p:nvPr/>
          </p:nvCxnSpPr>
          <p:spPr>
            <a:xfrm rot="10800000" flipH="1">
              <a:off x="7019" y="3684594"/>
              <a:ext cx="62100" cy="103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4" name="Google Shape;1704;gd7fbe6b4e7_0_6836"/>
            <p:cNvCxnSpPr>
              <a:stCxn id="1672" idx="2"/>
              <a:endCxn id="1703" idx="0"/>
            </p:cNvCxnSpPr>
            <p:nvPr/>
          </p:nvCxnSpPr>
          <p:spPr>
            <a:xfrm rot="10800000">
              <a:off x="4856" y="4947707"/>
              <a:ext cx="838200" cy="650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5" name="Google Shape;1705;gd7fbe6b4e7_0_6836"/>
            <p:cNvCxnSpPr>
              <a:stCxn id="1700" idx="1"/>
            </p:cNvCxnSpPr>
            <p:nvPr/>
          </p:nvCxnSpPr>
          <p:spPr>
            <a:xfrm flipH="1">
              <a:off x="-90" y="6456554"/>
              <a:ext cx="1189800" cy="190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6" name="Google Shape;1706;gd7fbe6b4e7_0_6836"/>
            <p:cNvCxnSpPr>
              <a:stCxn id="1667" idx="1"/>
              <a:endCxn id="1529" idx="0"/>
            </p:cNvCxnSpPr>
            <p:nvPr/>
          </p:nvCxnSpPr>
          <p:spPr>
            <a:xfrm rot="10800000" flipH="1">
              <a:off x="2590341" y="2989812"/>
              <a:ext cx="771000" cy="692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7" name="Google Shape;1707;gd7fbe6b4e7_0_6836"/>
            <p:cNvCxnSpPr>
              <a:stCxn id="1708" idx="6"/>
              <a:endCxn id="1709" idx="2"/>
            </p:cNvCxnSpPr>
            <p:nvPr/>
          </p:nvCxnSpPr>
          <p:spPr>
            <a:xfrm>
              <a:off x="683730" y="2689189"/>
              <a:ext cx="1047000" cy="261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0" name="Google Shape;1710;gd7fbe6b4e7_0_6836"/>
            <p:cNvCxnSpPr>
              <a:stCxn id="1697" idx="7"/>
              <a:endCxn id="1708" idx="3"/>
            </p:cNvCxnSpPr>
            <p:nvPr/>
          </p:nvCxnSpPr>
          <p:spPr>
            <a:xfrm rot="10800000" flipH="1">
              <a:off x="206130" y="2793091"/>
              <a:ext cx="226500" cy="630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1" name="Google Shape;1711;gd7fbe6b4e7_0_6836"/>
            <p:cNvCxnSpPr>
              <a:stCxn id="1697" idx="5"/>
              <a:endCxn id="1695" idx="2"/>
            </p:cNvCxnSpPr>
            <p:nvPr/>
          </p:nvCxnSpPr>
          <p:spPr>
            <a:xfrm>
              <a:off x="267861" y="3622758"/>
              <a:ext cx="785700" cy="68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2" name="Google Shape;1712;gd7fbe6b4e7_0_6836"/>
            <p:cNvCxnSpPr>
              <a:stCxn id="1709" idx="3"/>
              <a:endCxn id="1695" idx="7"/>
            </p:cNvCxnSpPr>
            <p:nvPr/>
          </p:nvCxnSpPr>
          <p:spPr>
            <a:xfrm flipH="1">
              <a:off x="1221038" y="3059856"/>
              <a:ext cx="555000" cy="5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3" name="Google Shape;1713;gd7fbe6b4e7_0_6836"/>
            <p:cNvCxnSpPr>
              <a:stCxn id="1695" idx="4"/>
              <a:endCxn id="1669" idx="0"/>
            </p:cNvCxnSpPr>
            <p:nvPr/>
          </p:nvCxnSpPr>
          <p:spPr>
            <a:xfrm flipH="1">
              <a:off x="1084147" y="3789671"/>
              <a:ext cx="67500" cy="73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4" name="Google Shape;1714;gd7fbe6b4e7_0_6836"/>
            <p:cNvCxnSpPr>
              <a:stCxn id="1673" idx="2"/>
              <a:endCxn id="1700" idx="2"/>
            </p:cNvCxnSpPr>
            <p:nvPr/>
          </p:nvCxnSpPr>
          <p:spPr>
            <a:xfrm flipH="1">
              <a:off x="1146748" y="6179790"/>
              <a:ext cx="1868400" cy="380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5" name="Google Shape;1715;gd7fbe6b4e7_0_6836"/>
            <p:cNvCxnSpPr>
              <a:endCxn id="1700" idx="5"/>
            </p:cNvCxnSpPr>
            <p:nvPr/>
          </p:nvCxnSpPr>
          <p:spPr>
            <a:xfrm rot="10800000">
              <a:off x="1397812" y="6664656"/>
              <a:ext cx="704100" cy="276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97" name="Google Shape;1697;gd7fbe6b4e7_0_6836"/>
            <p:cNvSpPr/>
            <p:nvPr/>
          </p:nvSpPr>
          <p:spPr>
            <a:xfrm rot="-1035180">
              <a:off x="-9561" y="3407068"/>
              <a:ext cx="294344" cy="294344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gd7fbe6b4e7_0_6836"/>
            <p:cNvSpPr/>
            <p:nvPr/>
          </p:nvSpPr>
          <p:spPr>
            <a:xfrm>
              <a:off x="1730610" y="2795084"/>
              <a:ext cx="310200" cy="310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d7fbe6b4e7_0_6836"/>
            <p:cNvSpPr/>
            <p:nvPr/>
          </p:nvSpPr>
          <p:spPr>
            <a:xfrm>
              <a:off x="389430" y="2542039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d7fbe6b4e7_0_6836"/>
            <p:cNvSpPr/>
            <p:nvPr/>
          </p:nvSpPr>
          <p:spPr>
            <a:xfrm>
              <a:off x="1053547" y="3593471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gd7fbe6b4e7_0_6836"/>
            <p:cNvSpPr/>
            <p:nvPr/>
          </p:nvSpPr>
          <p:spPr>
            <a:xfrm>
              <a:off x="1146611" y="6413455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gd7fbe6b4e7_0_6836"/>
            <p:cNvSpPr/>
            <p:nvPr/>
          </p:nvSpPr>
          <p:spPr>
            <a:xfrm>
              <a:off x="843056" y="5450957"/>
              <a:ext cx="294300" cy="2943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d7fbe6b4e7_0_6836"/>
            <p:cNvSpPr/>
            <p:nvPr/>
          </p:nvSpPr>
          <p:spPr>
            <a:xfrm>
              <a:off x="985988" y="4528587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6" name="Google Shape;1716;gd7fbe6b4e7_0_6836"/>
            <p:cNvCxnSpPr>
              <a:stCxn id="1669" idx="3"/>
            </p:cNvCxnSpPr>
            <p:nvPr/>
          </p:nvCxnSpPr>
          <p:spPr>
            <a:xfrm flipH="1">
              <a:off x="125221" y="4696054"/>
              <a:ext cx="889500" cy="162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7" name="Google Shape;1717;gd7fbe6b4e7_0_6836"/>
            <p:cNvCxnSpPr>
              <a:stCxn id="1708" idx="4"/>
              <a:endCxn id="1695" idx="1"/>
            </p:cNvCxnSpPr>
            <p:nvPr/>
          </p:nvCxnSpPr>
          <p:spPr>
            <a:xfrm>
              <a:off x="536580" y="2836339"/>
              <a:ext cx="545700" cy="786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41" name="Google Shape;1541;gd7fbe6b4e7_0_6836"/>
            <p:cNvSpPr/>
            <p:nvPr/>
          </p:nvSpPr>
          <p:spPr>
            <a:xfrm>
              <a:off x="4972557" y="2874980"/>
              <a:ext cx="196200" cy="196200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8" name="Google Shape;1718;gd7fbe6b4e7_0_6836"/>
            <p:cNvCxnSpPr>
              <a:stCxn id="1541" idx="3"/>
              <a:endCxn id="1664" idx="0"/>
            </p:cNvCxnSpPr>
            <p:nvPr/>
          </p:nvCxnSpPr>
          <p:spPr>
            <a:xfrm flipH="1">
              <a:off x="4536590" y="3042447"/>
              <a:ext cx="464700" cy="782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9" name="Google Shape;1719;gd7fbe6b4e7_0_6836"/>
            <p:cNvCxnSpPr>
              <a:stCxn id="1541" idx="2"/>
              <a:endCxn id="1529" idx="6"/>
            </p:cNvCxnSpPr>
            <p:nvPr/>
          </p:nvCxnSpPr>
          <p:spPr>
            <a:xfrm rot="10800000">
              <a:off x="3501357" y="2916080"/>
              <a:ext cx="1471200" cy="570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0" name="Google Shape;1720;gd7fbe6b4e7_0_6836"/>
            <p:cNvCxnSpPr>
              <a:stCxn id="1708" idx="7"/>
              <a:endCxn id="1528" idx="1"/>
            </p:cNvCxnSpPr>
            <p:nvPr/>
          </p:nvCxnSpPr>
          <p:spPr>
            <a:xfrm rot="10800000" flipH="1">
              <a:off x="640631" y="1905038"/>
              <a:ext cx="785400" cy="680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1" name="Google Shape;1721;gd7fbe6b4e7_0_6836"/>
            <p:cNvCxnSpPr>
              <a:endCxn id="1708" idx="1"/>
            </p:cNvCxnSpPr>
            <p:nvPr/>
          </p:nvCxnSpPr>
          <p:spPr>
            <a:xfrm>
              <a:off x="-60671" y="2344838"/>
              <a:ext cx="493200" cy="240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3" name="Google Shape;1703;gd7fbe6b4e7_0_6836"/>
            <p:cNvSpPr/>
            <p:nvPr/>
          </p:nvSpPr>
          <p:spPr>
            <a:xfrm rot="5400000" flipH="1">
              <a:off x="-98994" y="4723931"/>
              <a:ext cx="224100" cy="2241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22" name="Google Shape;1722;gd7fbe6b4e7_0_6836"/>
            <p:cNvCxnSpPr>
              <a:stCxn id="1672" idx="3"/>
            </p:cNvCxnSpPr>
            <p:nvPr/>
          </p:nvCxnSpPr>
          <p:spPr>
            <a:xfrm flipH="1">
              <a:off x="-45" y="5702158"/>
              <a:ext cx="886200" cy="564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3" name="Google Shape;1723;gd7fbe6b4e7_0_6836"/>
            <p:cNvCxnSpPr>
              <a:stCxn id="1709" idx="6"/>
              <a:endCxn id="1529" idx="1"/>
            </p:cNvCxnSpPr>
            <p:nvPr/>
          </p:nvCxnSpPr>
          <p:spPr>
            <a:xfrm rot="10800000" flipH="1">
              <a:off x="2040810" y="2934884"/>
              <a:ext cx="1254600" cy="15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4" name="Google Shape;1724;gd7fbe6b4e7_0_6836"/>
            <p:cNvCxnSpPr>
              <a:stCxn id="1709" idx="5"/>
              <a:endCxn id="1667" idx="0"/>
            </p:cNvCxnSpPr>
            <p:nvPr/>
          </p:nvCxnSpPr>
          <p:spPr>
            <a:xfrm>
              <a:off x="1995382" y="3059856"/>
              <a:ext cx="515700" cy="589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5" name="Google Shape;1725;gd7fbe6b4e7_0_6836"/>
            <p:cNvCxnSpPr>
              <a:stCxn id="1528" idx="0"/>
              <a:endCxn id="1709" idx="0"/>
            </p:cNvCxnSpPr>
            <p:nvPr/>
          </p:nvCxnSpPr>
          <p:spPr>
            <a:xfrm>
              <a:off x="1505283" y="1937846"/>
              <a:ext cx="380400" cy="857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6" name="Google Shape;1726;gd7fbe6b4e7_0_6836"/>
            <p:cNvCxnSpPr>
              <a:stCxn id="1669" idx="5"/>
              <a:endCxn id="1666" idx="7"/>
            </p:cNvCxnSpPr>
            <p:nvPr/>
          </p:nvCxnSpPr>
          <p:spPr>
            <a:xfrm>
              <a:off x="1153455" y="4696054"/>
              <a:ext cx="1042200" cy="364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7" name="Google Shape;1727;gd7fbe6b4e7_0_6836"/>
            <p:cNvCxnSpPr>
              <a:stCxn id="1664" idx="7"/>
              <a:endCxn id="1529" idx="7"/>
            </p:cNvCxnSpPr>
            <p:nvPr/>
          </p:nvCxnSpPr>
          <p:spPr>
            <a:xfrm rot="10800000">
              <a:off x="3446600" y="2982035"/>
              <a:ext cx="1005600" cy="857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8" name="Google Shape;1728;gd7fbe6b4e7_0_6836"/>
            <p:cNvCxnSpPr>
              <a:stCxn id="1537" idx="7"/>
              <a:endCxn id="1541" idx="0"/>
            </p:cNvCxnSpPr>
            <p:nvPr/>
          </p:nvCxnSpPr>
          <p:spPr>
            <a:xfrm>
              <a:off x="5065794" y="2247313"/>
              <a:ext cx="4800" cy="6276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9" name="Google Shape;1729;gd7fbe6b4e7_0_6836"/>
            <p:cNvCxnSpPr>
              <a:stCxn id="1640" idx="7"/>
              <a:endCxn id="1542" idx="0"/>
            </p:cNvCxnSpPr>
            <p:nvPr/>
          </p:nvCxnSpPr>
          <p:spPr>
            <a:xfrm rot="10800000">
              <a:off x="6285705" y="2383909"/>
              <a:ext cx="270000" cy="7845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0" name="Google Shape;1730;gd7fbe6b4e7_0_6836"/>
            <p:cNvCxnSpPr>
              <a:stCxn id="1640" idx="6"/>
              <a:endCxn id="1541" idx="5"/>
            </p:cNvCxnSpPr>
            <p:nvPr/>
          </p:nvCxnSpPr>
          <p:spPr>
            <a:xfrm rot="10800000">
              <a:off x="5140026" y="3042430"/>
              <a:ext cx="1393800" cy="178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1" name="Google Shape;1731;gd7fbe6b4e7_0_6836"/>
            <p:cNvCxnSpPr>
              <a:stCxn id="1554" idx="0"/>
              <a:endCxn id="1640" idx="1"/>
            </p:cNvCxnSpPr>
            <p:nvPr/>
          </p:nvCxnSpPr>
          <p:spPr>
            <a:xfrm flipH="1">
              <a:off x="6661409" y="1834225"/>
              <a:ext cx="1076400" cy="13341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2" name="Google Shape;1732;gd7fbe6b4e7_0_6836"/>
            <p:cNvCxnSpPr>
              <a:stCxn id="1557" idx="0"/>
              <a:endCxn id="1605" idx="4"/>
            </p:cNvCxnSpPr>
            <p:nvPr/>
          </p:nvCxnSpPr>
          <p:spPr>
            <a:xfrm>
              <a:off x="9621499" y="3044437"/>
              <a:ext cx="760800" cy="3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3" name="Google Shape;1733;gd7fbe6b4e7_0_6836"/>
            <p:cNvCxnSpPr>
              <a:stCxn id="1561" idx="0"/>
              <a:endCxn id="1605" idx="5"/>
            </p:cNvCxnSpPr>
            <p:nvPr/>
          </p:nvCxnSpPr>
          <p:spPr>
            <a:xfrm>
              <a:off x="10349087" y="2680523"/>
              <a:ext cx="90000" cy="616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4" name="Google Shape;1734;gd7fbe6b4e7_0_6836"/>
            <p:cNvCxnSpPr>
              <a:stCxn id="1559" idx="0"/>
              <a:endCxn id="1557" idx="6"/>
            </p:cNvCxnSpPr>
            <p:nvPr/>
          </p:nvCxnSpPr>
          <p:spPr>
            <a:xfrm>
              <a:off x="9306682" y="1739765"/>
              <a:ext cx="245700" cy="11622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5" name="Google Shape;1735;gd7fbe6b4e7_0_6836"/>
            <p:cNvCxnSpPr>
              <a:stCxn id="1640" idx="1"/>
              <a:endCxn id="1599" idx="5"/>
            </p:cNvCxnSpPr>
            <p:nvPr/>
          </p:nvCxnSpPr>
          <p:spPr>
            <a:xfrm>
              <a:off x="6661347" y="3168409"/>
              <a:ext cx="1391100" cy="189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6" name="Google Shape;1736;gd7fbe6b4e7_0_6836"/>
            <p:cNvCxnSpPr>
              <a:stCxn id="1554" idx="0"/>
              <a:endCxn id="1599" idx="5"/>
            </p:cNvCxnSpPr>
            <p:nvPr/>
          </p:nvCxnSpPr>
          <p:spPr>
            <a:xfrm>
              <a:off x="7737809" y="1834225"/>
              <a:ext cx="314700" cy="13533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7" name="Google Shape;1737;gd7fbe6b4e7_0_6836"/>
            <p:cNvCxnSpPr>
              <a:stCxn id="1599" idx="7"/>
              <a:endCxn id="1557" idx="4"/>
            </p:cNvCxnSpPr>
            <p:nvPr/>
          </p:nvCxnSpPr>
          <p:spPr>
            <a:xfrm rot="10800000" flipH="1">
              <a:off x="8152246" y="2970811"/>
              <a:ext cx="1257900" cy="2514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5" name="Google Shape;1605;gd7fbe6b4e7_0_6836"/>
            <p:cNvSpPr/>
            <p:nvPr/>
          </p:nvSpPr>
          <p:spPr>
            <a:xfrm rot="6549795" flipH="1">
              <a:off x="10376064" y="3285497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d7fbe6b4e7_0_6836"/>
            <p:cNvSpPr/>
            <p:nvPr/>
          </p:nvSpPr>
          <p:spPr>
            <a:xfrm rot="6549795" flipH="1">
              <a:off x="9403796" y="2895733"/>
              <a:ext cx="223907" cy="22390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d7fbe6b4e7_0_6836"/>
            <p:cNvSpPr/>
            <p:nvPr/>
          </p:nvSpPr>
          <p:spPr>
            <a:xfrm rot="6554144" flipH="1">
              <a:off x="8010331" y="3179999"/>
              <a:ext cx="149337" cy="149337"/>
            </a:xfrm>
            <a:prstGeom prst="ellipse">
              <a:avLst/>
            </a:prstGeom>
            <a:solidFill>
              <a:schemeClr val="lt1">
                <a:alpha val="9800"/>
              </a:schemeClr>
            </a:solidFill>
            <a:ln w="12700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8" name="Google Shape;1738;gd7fbe6b4e7_0_6836"/>
            <p:cNvCxnSpPr>
              <a:stCxn id="1596" idx="0"/>
              <a:endCxn id="1605" idx="7"/>
            </p:cNvCxnSpPr>
            <p:nvPr/>
          </p:nvCxnSpPr>
          <p:spPr>
            <a:xfrm flipH="1">
              <a:off x="10588752" y="2982973"/>
              <a:ext cx="1257000" cy="3657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9" name="Google Shape;1739;gd7fbe6b4e7_0_6836"/>
            <p:cNvCxnSpPr>
              <a:endCxn id="1596" idx="7"/>
            </p:cNvCxnSpPr>
            <p:nvPr/>
          </p:nvCxnSpPr>
          <p:spPr>
            <a:xfrm rot="10800000">
              <a:off x="11930166" y="2967765"/>
              <a:ext cx="291300" cy="286800"/>
            </a:xfrm>
            <a:prstGeom prst="straightConnector1">
              <a:avLst/>
            </a:prstGeom>
            <a:noFill/>
            <a:ln w="9525" cap="flat" cmpd="sng">
              <a:solidFill>
                <a:schemeClr val="lt1">
                  <a:alpha val="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40" name="Google Shape;1740;gd7fbe6b4e7_0_6836"/>
          <p:cNvGrpSpPr/>
          <p:nvPr/>
        </p:nvGrpSpPr>
        <p:grpSpPr>
          <a:xfrm>
            <a:off x="-28895" y="-78997"/>
            <a:ext cx="2645814" cy="1655684"/>
            <a:chOff x="-28895" y="-78997"/>
            <a:chExt cx="2645814" cy="1655684"/>
          </a:xfrm>
        </p:grpSpPr>
        <p:cxnSp>
          <p:nvCxnSpPr>
            <p:cNvPr id="1741" name="Google Shape;1741;gd7fbe6b4e7_0_6836"/>
            <p:cNvCxnSpPr>
              <a:stCxn id="1742" idx="7"/>
              <a:endCxn id="1743" idx="2"/>
            </p:cNvCxnSpPr>
            <p:nvPr/>
          </p:nvCxnSpPr>
          <p:spPr>
            <a:xfrm flipH="1">
              <a:off x="1296267" y="505962"/>
              <a:ext cx="424800" cy="728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4" name="Google Shape;1744;gd7fbe6b4e7_0_6836"/>
            <p:cNvCxnSpPr>
              <a:stCxn id="1743" idx="4"/>
              <a:endCxn id="1745" idx="1"/>
            </p:cNvCxnSpPr>
            <p:nvPr/>
          </p:nvCxnSpPr>
          <p:spPr>
            <a:xfrm rot="10800000">
              <a:off x="937391" y="831354"/>
              <a:ext cx="303000" cy="3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6" name="Google Shape;1746;gd7fbe6b4e7_0_6836"/>
            <p:cNvCxnSpPr>
              <a:stCxn id="1747" idx="2"/>
              <a:endCxn id="1748" idx="6"/>
            </p:cNvCxnSpPr>
            <p:nvPr/>
          </p:nvCxnSpPr>
          <p:spPr>
            <a:xfrm>
              <a:off x="356924" y="366212"/>
              <a:ext cx="472800" cy="197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9" name="Google Shape;1749;gd7fbe6b4e7_0_6836"/>
            <p:cNvCxnSpPr>
              <a:stCxn id="1745" idx="5"/>
              <a:endCxn id="1747" idx="1"/>
            </p:cNvCxnSpPr>
            <p:nvPr/>
          </p:nvCxnSpPr>
          <p:spPr>
            <a:xfrm rot="10800000">
              <a:off x="352938" y="398806"/>
              <a:ext cx="537600" cy="40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0" name="Google Shape;1750;gd7fbe6b4e7_0_6836"/>
            <p:cNvCxnSpPr>
              <a:stCxn id="1743" idx="5"/>
              <a:endCxn id="1751" idx="1"/>
            </p:cNvCxnSpPr>
            <p:nvPr/>
          </p:nvCxnSpPr>
          <p:spPr>
            <a:xfrm rot="10800000">
              <a:off x="574878" y="945250"/>
              <a:ext cx="647700" cy="30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2" name="Google Shape;1752;gd7fbe6b4e7_0_6836"/>
            <p:cNvCxnSpPr>
              <a:stCxn id="1747" idx="0"/>
              <a:endCxn id="1751" idx="4"/>
            </p:cNvCxnSpPr>
            <p:nvPr/>
          </p:nvCxnSpPr>
          <p:spPr>
            <a:xfrm>
              <a:off x="326924" y="418712"/>
              <a:ext cx="217500" cy="48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3" name="Google Shape;1753;gd7fbe6b4e7_0_6836"/>
            <p:cNvCxnSpPr>
              <a:stCxn id="1745" idx="3"/>
              <a:endCxn id="1748" idx="0"/>
            </p:cNvCxnSpPr>
            <p:nvPr/>
          </p:nvCxnSpPr>
          <p:spPr>
            <a:xfrm rot="10800000">
              <a:off x="879449" y="592236"/>
              <a:ext cx="48000" cy="20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4" name="Google Shape;1754;gd7fbe6b4e7_0_6836"/>
            <p:cNvCxnSpPr>
              <a:stCxn id="1743" idx="6"/>
              <a:endCxn id="1755" idx="2"/>
            </p:cNvCxnSpPr>
            <p:nvPr/>
          </p:nvCxnSpPr>
          <p:spPr>
            <a:xfrm rot="10800000">
              <a:off x="695141" y="1213704"/>
              <a:ext cx="532800" cy="6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6" name="Google Shape;1756;gd7fbe6b4e7_0_6836"/>
            <p:cNvCxnSpPr>
              <a:stCxn id="1747" idx="7"/>
              <a:endCxn id="1757" idx="3"/>
            </p:cNvCxnSpPr>
            <p:nvPr/>
          </p:nvCxnSpPr>
          <p:spPr>
            <a:xfrm flipH="1">
              <a:off x="199361" y="414585"/>
              <a:ext cx="95100" cy="71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8" name="Google Shape;1758;gd7fbe6b4e7_0_6836"/>
            <p:cNvCxnSpPr>
              <a:stCxn id="1745" idx="6"/>
              <a:endCxn id="1751" idx="2"/>
            </p:cNvCxnSpPr>
            <p:nvPr/>
          </p:nvCxnSpPr>
          <p:spPr>
            <a:xfrm flipH="1">
              <a:off x="577679" y="824927"/>
              <a:ext cx="310200" cy="99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9" name="Google Shape;1759;gd7fbe6b4e7_0_6836"/>
            <p:cNvCxnSpPr>
              <a:stCxn id="1760" idx="0"/>
              <a:endCxn id="1748" idx="4"/>
            </p:cNvCxnSpPr>
            <p:nvPr/>
          </p:nvCxnSpPr>
          <p:spPr>
            <a:xfrm>
              <a:off x="809236" y="86834"/>
              <a:ext cx="48900" cy="42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1" name="Google Shape;1761;gd7fbe6b4e7_0_6836"/>
            <p:cNvCxnSpPr>
              <a:stCxn id="1751" idx="6"/>
              <a:endCxn id="1757" idx="2"/>
            </p:cNvCxnSpPr>
            <p:nvPr/>
          </p:nvCxnSpPr>
          <p:spPr>
            <a:xfrm flipH="1">
              <a:off x="218508" y="938936"/>
              <a:ext cx="306900" cy="21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2" name="Google Shape;1762;gd7fbe6b4e7_0_6836"/>
            <p:cNvCxnSpPr>
              <a:stCxn id="1763" idx="0"/>
              <a:endCxn id="1757" idx="4"/>
            </p:cNvCxnSpPr>
            <p:nvPr/>
          </p:nvCxnSpPr>
          <p:spPr>
            <a:xfrm>
              <a:off x="19055" y="733141"/>
              <a:ext cx="149700" cy="39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4" name="Google Shape;1764;gd7fbe6b4e7_0_6836"/>
            <p:cNvCxnSpPr>
              <a:stCxn id="1755" idx="1"/>
              <a:endCxn id="1757" idx="5"/>
            </p:cNvCxnSpPr>
            <p:nvPr/>
          </p:nvCxnSpPr>
          <p:spPr>
            <a:xfrm rot="10800000">
              <a:off x="144233" y="1143822"/>
              <a:ext cx="548100" cy="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5" name="Google Shape;1765;gd7fbe6b4e7_0_6836"/>
            <p:cNvCxnSpPr>
              <a:stCxn id="1755" idx="7"/>
              <a:endCxn id="1766" idx="3"/>
            </p:cNvCxnSpPr>
            <p:nvPr/>
          </p:nvCxnSpPr>
          <p:spPr>
            <a:xfrm flipH="1">
              <a:off x="408522" y="1244092"/>
              <a:ext cx="246900" cy="247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7" name="Google Shape;1767;gd7fbe6b4e7_0_6836"/>
            <p:cNvCxnSpPr>
              <a:stCxn id="1766" idx="5"/>
              <a:endCxn id="1757" idx="1"/>
            </p:cNvCxnSpPr>
            <p:nvPr/>
          </p:nvCxnSpPr>
          <p:spPr>
            <a:xfrm rot="10800000">
              <a:off x="214452" y="1184234"/>
              <a:ext cx="138600" cy="32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8" name="Google Shape;1768;gd7fbe6b4e7_0_6836"/>
            <p:cNvCxnSpPr>
              <a:stCxn id="1766" idx="6"/>
            </p:cNvCxnSpPr>
            <p:nvPr/>
          </p:nvCxnSpPr>
          <p:spPr>
            <a:xfrm rot="10800000">
              <a:off x="-21684" y="1483537"/>
              <a:ext cx="370800" cy="5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9" name="Google Shape;1769;gd7fbe6b4e7_0_6836"/>
            <p:cNvCxnSpPr>
              <a:stCxn id="1770" idx="0"/>
              <a:endCxn id="1743" idx="3"/>
            </p:cNvCxnSpPr>
            <p:nvPr/>
          </p:nvCxnSpPr>
          <p:spPr>
            <a:xfrm>
              <a:off x="1258644" y="571673"/>
              <a:ext cx="12300" cy="6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1" name="Google Shape;1771;gd7fbe6b4e7_0_6836"/>
            <p:cNvCxnSpPr>
              <a:stCxn id="1748" idx="2"/>
              <a:endCxn id="1770" idx="6"/>
            </p:cNvCxnSpPr>
            <p:nvPr/>
          </p:nvCxnSpPr>
          <p:spPr>
            <a:xfrm rot="10800000" flipH="1">
              <a:off x="907922" y="541722"/>
              <a:ext cx="298200" cy="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2" name="Google Shape;1772;gd7fbe6b4e7_0_6836"/>
            <p:cNvCxnSpPr>
              <a:stCxn id="1760" idx="1"/>
              <a:endCxn id="1770" idx="5"/>
            </p:cNvCxnSpPr>
            <p:nvPr/>
          </p:nvCxnSpPr>
          <p:spPr>
            <a:xfrm>
              <a:off x="833800" y="67836"/>
              <a:ext cx="376500" cy="441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3" name="Google Shape;1773;gd7fbe6b4e7_0_6836"/>
            <p:cNvCxnSpPr>
              <a:stCxn id="1774" idx="7"/>
              <a:endCxn id="1770" idx="3"/>
            </p:cNvCxnSpPr>
            <p:nvPr/>
          </p:nvCxnSpPr>
          <p:spPr>
            <a:xfrm flipH="1">
              <a:off x="1268712" y="-22407"/>
              <a:ext cx="275400" cy="515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5" name="Google Shape;1775;gd7fbe6b4e7_0_6836"/>
            <p:cNvCxnSpPr>
              <a:stCxn id="1742" idx="6"/>
              <a:endCxn id="1770" idx="2"/>
            </p:cNvCxnSpPr>
            <p:nvPr/>
          </p:nvCxnSpPr>
          <p:spPr>
            <a:xfrm flipH="1">
              <a:off x="1288670" y="481398"/>
              <a:ext cx="413400" cy="3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6" name="Google Shape;1776;gd7fbe6b4e7_0_6836"/>
            <p:cNvCxnSpPr>
              <a:stCxn id="1777" idx="7"/>
              <a:endCxn id="1742" idx="3"/>
            </p:cNvCxnSpPr>
            <p:nvPr/>
          </p:nvCxnSpPr>
          <p:spPr>
            <a:xfrm flipH="1">
              <a:off x="1761521" y="89945"/>
              <a:ext cx="398400" cy="34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8" name="Google Shape;1778;gd7fbe6b4e7_0_6836"/>
            <p:cNvCxnSpPr>
              <a:stCxn id="1777" idx="6"/>
              <a:endCxn id="1774" idx="2"/>
            </p:cNvCxnSpPr>
            <p:nvPr/>
          </p:nvCxnSpPr>
          <p:spPr>
            <a:xfrm rot="10800000">
              <a:off x="1583592" y="-53045"/>
              <a:ext cx="563700" cy="126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9" name="Google Shape;1779;gd7fbe6b4e7_0_6836"/>
            <p:cNvCxnSpPr>
              <a:stCxn id="1777" idx="4"/>
            </p:cNvCxnSpPr>
            <p:nvPr/>
          </p:nvCxnSpPr>
          <p:spPr>
            <a:xfrm rot="10800000">
              <a:off x="2121942" y="-9095"/>
              <a:ext cx="44400" cy="49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0" name="Google Shape;1780;gd7fbe6b4e7_0_6836"/>
            <p:cNvCxnSpPr>
              <a:stCxn id="1774" idx="6"/>
              <a:endCxn id="1760" idx="2"/>
            </p:cNvCxnSpPr>
            <p:nvPr/>
          </p:nvCxnSpPr>
          <p:spPr>
            <a:xfrm flipH="1">
              <a:off x="837883" y="-38797"/>
              <a:ext cx="693600" cy="75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1" name="Google Shape;1781;gd7fbe6b4e7_0_6836"/>
            <p:cNvCxnSpPr>
              <a:stCxn id="1760" idx="6"/>
              <a:endCxn id="1747" idx="3"/>
            </p:cNvCxnSpPr>
            <p:nvPr/>
          </p:nvCxnSpPr>
          <p:spPr>
            <a:xfrm flipH="1">
              <a:off x="337036" y="58334"/>
              <a:ext cx="422400" cy="28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2" name="Google Shape;1782;gd7fbe6b4e7_0_6836"/>
            <p:cNvCxnSpPr>
              <a:stCxn id="1763" idx="2"/>
              <a:endCxn id="1747" idx="6"/>
            </p:cNvCxnSpPr>
            <p:nvPr/>
          </p:nvCxnSpPr>
          <p:spPr>
            <a:xfrm rot="10800000" flipH="1">
              <a:off x="38105" y="388591"/>
              <a:ext cx="236400" cy="31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3" name="Google Shape;1783;gd7fbe6b4e7_0_6836"/>
            <p:cNvCxnSpPr>
              <a:endCxn id="1747" idx="5"/>
            </p:cNvCxnSpPr>
            <p:nvPr/>
          </p:nvCxnSpPr>
          <p:spPr>
            <a:xfrm>
              <a:off x="-6149" y="281848"/>
              <a:ext cx="284700" cy="7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4" name="Google Shape;1784;gd7fbe6b4e7_0_6836"/>
            <p:cNvCxnSpPr>
              <a:endCxn id="1747" idx="3"/>
            </p:cNvCxnSpPr>
            <p:nvPr/>
          </p:nvCxnSpPr>
          <p:spPr>
            <a:xfrm flipH="1">
              <a:off x="336888" y="-23261"/>
              <a:ext cx="69000" cy="36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5" name="Google Shape;1785;gd7fbe6b4e7_0_6836"/>
            <p:cNvCxnSpPr>
              <a:stCxn id="1755" idx="4"/>
              <a:endCxn id="1751" idx="0"/>
            </p:cNvCxnSpPr>
            <p:nvPr/>
          </p:nvCxnSpPr>
          <p:spPr>
            <a:xfrm rot="10800000">
              <a:off x="558643" y="957852"/>
              <a:ext cx="103200" cy="236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6" name="Google Shape;1786;gd7fbe6b4e7_0_6836"/>
            <p:cNvCxnSpPr>
              <a:endCxn id="1757" idx="6"/>
            </p:cNvCxnSpPr>
            <p:nvPr/>
          </p:nvCxnSpPr>
          <p:spPr>
            <a:xfrm>
              <a:off x="-16992" y="1146192"/>
              <a:ext cx="157200" cy="28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7" name="Google Shape;1787;gd7fbe6b4e7_0_6836"/>
            <p:cNvCxnSpPr>
              <a:stCxn id="1757" idx="7"/>
            </p:cNvCxnSpPr>
            <p:nvPr/>
          </p:nvCxnSpPr>
          <p:spPr>
            <a:xfrm flipH="1">
              <a:off x="-28895" y="1199256"/>
              <a:ext cx="188100" cy="21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3" name="Google Shape;1743;gd7fbe6b4e7_0_6836"/>
            <p:cNvSpPr/>
            <p:nvPr/>
          </p:nvSpPr>
          <p:spPr>
            <a:xfrm rot="8852704">
              <a:off x="1221611" y="1215324"/>
              <a:ext cx="81061" cy="8106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gd7fbe6b4e7_0_6836"/>
            <p:cNvSpPr/>
            <p:nvPr/>
          </p:nvSpPr>
          <p:spPr>
            <a:xfrm rot="9884693">
              <a:off x="1204638" y="487666"/>
              <a:ext cx="85513" cy="8551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gd7fbe6b4e7_0_6836"/>
            <p:cNvSpPr/>
            <p:nvPr/>
          </p:nvSpPr>
          <p:spPr>
            <a:xfrm rot="9886922">
              <a:off x="1700647" y="430175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gd7fbe6b4e7_0_6836"/>
            <p:cNvSpPr/>
            <p:nvPr/>
          </p:nvSpPr>
          <p:spPr>
            <a:xfrm rot="9893057">
              <a:off x="1530547" y="-72883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d7fbe6b4e7_0_6836"/>
            <p:cNvSpPr/>
            <p:nvPr/>
          </p:nvSpPr>
          <p:spPr>
            <a:xfrm rot="9886922">
              <a:off x="758013" y="7111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d7fbe6b4e7_0_6836"/>
            <p:cNvSpPr/>
            <p:nvPr/>
          </p:nvSpPr>
          <p:spPr>
            <a:xfrm rot="9884693">
              <a:off x="272918" y="334705"/>
              <a:ext cx="85513" cy="8551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d7fbe6b4e7_0_6836"/>
            <p:cNvSpPr/>
            <p:nvPr/>
          </p:nvSpPr>
          <p:spPr>
            <a:xfrm rot="9893057">
              <a:off x="-15031" y="680005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d7fbe6b4e7_0_6836"/>
            <p:cNvSpPr/>
            <p:nvPr/>
          </p:nvSpPr>
          <p:spPr>
            <a:xfrm rot="9886922">
              <a:off x="138785" y="1123469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gd7fbe6b4e7_0_6836"/>
            <p:cNvSpPr/>
            <p:nvPr/>
          </p:nvSpPr>
          <p:spPr>
            <a:xfrm rot="9886922">
              <a:off x="347693" y="1486314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d7fbe6b4e7_0_6836"/>
            <p:cNvSpPr/>
            <p:nvPr/>
          </p:nvSpPr>
          <p:spPr>
            <a:xfrm rot="9893057">
              <a:off x="641857" y="1193616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d7fbe6b4e7_0_6836"/>
            <p:cNvSpPr/>
            <p:nvPr/>
          </p:nvSpPr>
          <p:spPr>
            <a:xfrm rot="9886922">
              <a:off x="828199" y="512399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d7fbe6b4e7_0_6836"/>
            <p:cNvSpPr/>
            <p:nvPr/>
          </p:nvSpPr>
          <p:spPr>
            <a:xfrm rot="9893057">
              <a:off x="524472" y="904850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gd7fbe6b4e7_0_6836"/>
            <p:cNvSpPr/>
            <p:nvPr/>
          </p:nvSpPr>
          <p:spPr>
            <a:xfrm rot="9893057">
              <a:off x="886943" y="790841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88" name="Google Shape;1788;gd7fbe6b4e7_0_6836"/>
            <p:cNvCxnSpPr>
              <a:stCxn id="1745" idx="2"/>
              <a:endCxn id="1770" idx="7"/>
            </p:cNvCxnSpPr>
            <p:nvPr/>
          </p:nvCxnSpPr>
          <p:spPr>
            <a:xfrm rot="10800000" flipH="1">
              <a:off x="940079" y="567527"/>
              <a:ext cx="286200" cy="24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9" name="Google Shape;1789;gd7fbe6b4e7_0_6836"/>
            <p:cNvCxnSpPr>
              <a:stCxn id="1742" idx="4"/>
              <a:endCxn id="1774" idx="1"/>
            </p:cNvCxnSpPr>
            <p:nvPr/>
          </p:nvCxnSpPr>
          <p:spPr>
            <a:xfrm rot="10800000">
              <a:off x="1581170" y="-32502"/>
              <a:ext cx="149400" cy="46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77" name="Google Shape;1777;gd7fbe6b4e7_0_6836"/>
            <p:cNvSpPr/>
            <p:nvPr/>
          </p:nvSpPr>
          <p:spPr>
            <a:xfrm rot="9893057">
              <a:off x="2146356" y="39469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0" name="Google Shape;1790;gd7fbe6b4e7_0_6836"/>
            <p:cNvCxnSpPr>
              <a:stCxn id="1777" idx="3"/>
            </p:cNvCxnSpPr>
            <p:nvPr/>
          </p:nvCxnSpPr>
          <p:spPr>
            <a:xfrm rot="10800000" flipH="1">
              <a:off x="2186862" y="-57136"/>
              <a:ext cx="37200" cy="10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1" name="Google Shape;1791;gd7fbe6b4e7_0_6836"/>
            <p:cNvCxnSpPr>
              <a:stCxn id="1777" idx="1"/>
              <a:endCxn id="1792" idx="2"/>
            </p:cNvCxnSpPr>
            <p:nvPr/>
          </p:nvCxnSpPr>
          <p:spPr>
            <a:xfrm>
              <a:off x="2196832" y="79975"/>
              <a:ext cx="166200" cy="197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3" name="Google Shape;1793;gd7fbe6b4e7_0_6836"/>
            <p:cNvCxnSpPr>
              <a:stCxn id="1792" idx="3"/>
              <a:endCxn id="1742" idx="2"/>
            </p:cNvCxnSpPr>
            <p:nvPr/>
          </p:nvCxnSpPr>
          <p:spPr>
            <a:xfrm flipH="1">
              <a:off x="1780281" y="299950"/>
              <a:ext cx="577200" cy="1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4" name="Google Shape;1794;gd7fbe6b4e7_0_6836"/>
            <p:cNvCxnSpPr>
              <a:stCxn id="1743" idx="7"/>
              <a:endCxn id="1766" idx="2"/>
            </p:cNvCxnSpPr>
            <p:nvPr/>
          </p:nvCxnSpPr>
          <p:spPr>
            <a:xfrm flipH="1">
              <a:off x="427437" y="1295416"/>
              <a:ext cx="825900" cy="220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5" name="Google Shape;1795;gd7fbe6b4e7_0_6836"/>
            <p:cNvCxnSpPr>
              <a:stCxn id="1742" idx="1"/>
              <a:endCxn id="1796" idx="4"/>
            </p:cNvCxnSpPr>
            <p:nvPr/>
          </p:nvCxnSpPr>
          <p:spPr>
            <a:xfrm>
              <a:off x="1776434" y="490900"/>
              <a:ext cx="440700" cy="28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96" name="Google Shape;1796;gd7fbe6b4e7_0_6836"/>
            <p:cNvSpPr/>
            <p:nvPr/>
          </p:nvSpPr>
          <p:spPr>
            <a:xfrm rot="8850405">
              <a:off x="2203221" y="768116"/>
              <a:ext cx="59754" cy="5975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7" name="Google Shape;1797;gd7fbe6b4e7_0_6836"/>
            <p:cNvCxnSpPr>
              <a:stCxn id="1796" idx="6"/>
              <a:endCxn id="1743" idx="1"/>
            </p:cNvCxnSpPr>
            <p:nvPr/>
          </p:nvCxnSpPr>
          <p:spPr>
            <a:xfrm flipH="1">
              <a:off x="1301598" y="814043"/>
              <a:ext cx="906300" cy="45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8" name="Google Shape;1798;gd7fbe6b4e7_0_6836"/>
            <p:cNvCxnSpPr>
              <a:stCxn id="1792" idx="4"/>
              <a:endCxn id="1796" idx="2"/>
            </p:cNvCxnSpPr>
            <p:nvPr/>
          </p:nvCxnSpPr>
          <p:spPr>
            <a:xfrm flipH="1">
              <a:off x="2258267" y="319495"/>
              <a:ext cx="111000" cy="46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92" name="Google Shape;1792;gd7fbe6b4e7_0_6836"/>
            <p:cNvSpPr/>
            <p:nvPr/>
          </p:nvSpPr>
          <p:spPr>
            <a:xfrm rot="2184526">
              <a:off x="2357146" y="265674"/>
              <a:ext cx="59642" cy="5964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9" name="Google Shape;1799;gd7fbe6b4e7_0_6836"/>
            <p:cNvCxnSpPr>
              <a:endCxn id="1747" idx="4"/>
            </p:cNvCxnSpPr>
            <p:nvPr/>
          </p:nvCxnSpPr>
          <p:spPr>
            <a:xfrm>
              <a:off x="61124" y="-8788"/>
              <a:ext cx="243300" cy="34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0" name="Google Shape;1800;gd7fbe6b4e7_0_6836"/>
            <p:cNvSpPr/>
            <p:nvPr/>
          </p:nvSpPr>
          <p:spPr>
            <a:xfrm rot="8850405">
              <a:off x="2545792" y="-1043"/>
              <a:ext cx="59754" cy="5975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1" name="Google Shape;1801;gd7fbe6b4e7_0_6836"/>
            <p:cNvCxnSpPr>
              <a:stCxn id="1800" idx="7"/>
              <a:endCxn id="1792" idx="0"/>
            </p:cNvCxnSpPr>
            <p:nvPr/>
          </p:nvCxnSpPr>
          <p:spPr>
            <a:xfrm flipH="1">
              <a:off x="2404799" y="58002"/>
              <a:ext cx="164400" cy="21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2" name="Google Shape;1802;gd7fbe6b4e7_0_6836"/>
            <p:cNvCxnSpPr>
              <a:stCxn id="1800" idx="5"/>
              <a:endCxn id="1777" idx="1"/>
            </p:cNvCxnSpPr>
            <p:nvPr/>
          </p:nvCxnSpPr>
          <p:spPr>
            <a:xfrm flipH="1">
              <a:off x="2196701" y="22364"/>
              <a:ext cx="349800" cy="57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03" name="Google Shape;1803;gd7fbe6b4e7_0_6836"/>
          <p:cNvGrpSpPr/>
          <p:nvPr/>
        </p:nvGrpSpPr>
        <p:grpSpPr>
          <a:xfrm flipH="1">
            <a:off x="9562319" y="-74409"/>
            <a:ext cx="2645814" cy="1655684"/>
            <a:chOff x="123505" y="73403"/>
            <a:chExt cx="2645814" cy="1655684"/>
          </a:xfrm>
        </p:grpSpPr>
        <p:cxnSp>
          <p:nvCxnSpPr>
            <p:cNvPr id="1804" name="Google Shape;1804;gd7fbe6b4e7_0_6836"/>
            <p:cNvCxnSpPr>
              <a:stCxn id="1805" idx="7"/>
              <a:endCxn id="1806" idx="2"/>
            </p:cNvCxnSpPr>
            <p:nvPr/>
          </p:nvCxnSpPr>
          <p:spPr>
            <a:xfrm flipH="1">
              <a:off x="1448667" y="658362"/>
              <a:ext cx="424800" cy="728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7" name="Google Shape;1807;gd7fbe6b4e7_0_6836"/>
            <p:cNvCxnSpPr>
              <a:stCxn id="1806" idx="4"/>
              <a:endCxn id="1808" idx="1"/>
            </p:cNvCxnSpPr>
            <p:nvPr/>
          </p:nvCxnSpPr>
          <p:spPr>
            <a:xfrm rot="10800000">
              <a:off x="1089791" y="983754"/>
              <a:ext cx="303000" cy="3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9" name="Google Shape;1809;gd7fbe6b4e7_0_6836"/>
            <p:cNvCxnSpPr>
              <a:stCxn id="1810" idx="2"/>
              <a:endCxn id="1811" idx="6"/>
            </p:cNvCxnSpPr>
            <p:nvPr/>
          </p:nvCxnSpPr>
          <p:spPr>
            <a:xfrm>
              <a:off x="509324" y="518612"/>
              <a:ext cx="472800" cy="197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2" name="Google Shape;1812;gd7fbe6b4e7_0_6836"/>
            <p:cNvCxnSpPr>
              <a:stCxn id="1808" idx="5"/>
              <a:endCxn id="1810" idx="1"/>
            </p:cNvCxnSpPr>
            <p:nvPr/>
          </p:nvCxnSpPr>
          <p:spPr>
            <a:xfrm rot="10800000">
              <a:off x="505338" y="551206"/>
              <a:ext cx="537600" cy="40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3" name="Google Shape;1813;gd7fbe6b4e7_0_6836"/>
            <p:cNvCxnSpPr>
              <a:stCxn id="1806" idx="5"/>
              <a:endCxn id="1814" idx="1"/>
            </p:cNvCxnSpPr>
            <p:nvPr/>
          </p:nvCxnSpPr>
          <p:spPr>
            <a:xfrm rot="10800000">
              <a:off x="727278" y="1097650"/>
              <a:ext cx="647700" cy="30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5" name="Google Shape;1815;gd7fbe6b4e7_0_6836"/>
            <p:cNvCxnSpPr>
              <a:stCxn id="1810" idx="0"/>
              <a:endCxn id="1814" idx="4"/>
            </p:cNvCxnSpPr>
            <p:nvPr/>
          </p:nvCxnSpPr>
          <p:spPr>
            <a:xfrm>
              <a:off x="479324" y="571112"/>
              <a:ext cx="217500" cy="48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6" name="Google Shape;1816;gd7fbe6b4e7_0_6836"/>
            <p:cNvCxnSpPr>
              <a:stCxn id="1808" idx="3"/>
              <a:endCxn id="1811" idx="0"/>
            </p:cNvCxnSpPr>
            <p:nvPr/>
          </p:nvCxnSpPr>
          <p:spPr>
            <a:xfrm rot="10800000">
              <a:off x="1031849" y="744636"/>
              <a:ext cx="48000" cy="20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7" name="Google Shape;1817;gd7fbe6b4e7_0_6836"/>
            <p:cNvCxnSpPr>
              <a:stCxn id="1806" idx="6"/>
              <a:endCxn id="1818" idx="2"/>
            </p:cNvCxnSpPr>
            <p:nvPr/>
          </p:nvCxnSpPr>
          <p:spPr>
            <a:xfrm rot="10800000">
              <a:off x="847541" y="1366104"/>
              <a:ext cx="532800" cy="6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9" name="Google Shape;1819;gd7fbe6b4e7_0_6836"/>
            <p:cNvCxnSpPr>
              <a:stCxn id="1810" idx="7"/>
              <a:endCxn id="1820" idx="3"/>
            </p:cNvCxnSpPr>
            <p:nvPr/>
          </p:nvCxnSpPr>
          <p:spPr>
            <a:xfrm flipH="1">
              <a:off x="351761" y="566985"/>
              <a:ext cx="95100" cy="71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1" name="Google Shape;1821;gd7fbe6b4e7_0_6836"/>
            <p:cNvCxnSpPr>
              <a:stCxn id="1808" idx="6"/>
              <a:endCxn id="1814" idx="2"/>
            </p:cNvCxnSpPr>
            <p:nvPr/>
          </p:nvCxnSpPr>
          <p:spPr>
            <a:xfrm flipH="1">
              <a:off x="730079" y="977327"/>
              <a:ext cx="310200" cy="99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2" name="Google Shape;1822;gd7fbe6b4e7_0_6836"/>
            <p:cNvCxnSpPr>
              <a:stCxn id="1823" idx="0"/>
              <a:endCxn id="1811" idx="4"/>
            </p:cNvCxnSpPr>
            <p:nvPr/>
          </p:nvCxnSpPr>
          <p:spPr>
            <a:xfrm>
              <a:off x="961636" y="239234"/>
              <a:ext cx="48900" cy="42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4" name="Google Shape;1824;gd7fbe6b4e7_0_6836"/>
            <p:cNvCxnSpPr>
              <a:stCxn id="1814" idx="6"/>
              <a:endCxn id="1820" idx="2"/>
            </p:cNvCxnSpPr>
            <p:nvPr/>
          </p:nvCxnSpPr>
          <p:spPr>
            <a:xfrm flipH="1">
              <a:off x="370908" y="1091336"/>
              <a:ext cx="306900" cy="21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5" name="Google Shape;1825;gd7fbe6b4e7_0_6836"/>
            <p:cNvCxnSpPr>
              <a:stCxn id="1826" idx="0"/>
              <a:endCxn id="1820" idx="4"/>
            </p:cNvCxnSpPr>
            <p:nvPr/>
          </p:nvCxnSpPr>
          <p:spPr>
            <a:xfrm>
              <a:off x="171455" y="885541"/>
              <a:ext cx="149700" cy="39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7" name="Google Shape;1827;gd7fbe6b4e7_0_6836"/>
            <p:cNvCxnSpPr>
              <a:stCxn id="1818" idx="1"/>
              <a:endCxn id="1820" idx="5"/>
            </p:cNvCxnSpPr>
            <p:nvPr/>
          </p:nvCxnSpPr>
          <p:spPr>
            <a:xfrm rot="10800000">
              <a:off x="296633" y="1296222"/>
              <a:ext cx="548100" cy="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8" name="Google Shape;1828;gd7fbe6b4e7_0_6836"/>
            <p:cNvCxnSpPr>
              <a:stCxn id="1818" idx="7"/>
              <a:endCxn id="1829" idx="3"/>
            </p:cNvCxnSpPr>
            <p:nvPr/>
          </p:nvCxnSpPr>
          <p:spPr>
            <a:xfrm flipH="1">
              <a:off x="560922" y="1396492"/>
              <a:ext cx="246900" cy="247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0" name="Google Shape;1830;gd7fbe6b4e7_0_6836"/>
            <p:cNvCxnSpPr>
              <a:stCxn id="1829" idx="5"/>
              <a:endCxn id="1820" idx="1"/>
            </p:cNvCxnSpPr>
            <p:nvPr/>
          </p:nvCxnSpPr>
          <p:spPr>
            <a:xfrm rot="10800000">
              <a:off x="366852" y="1336634"/>
              <a:ext cx="138600" cy="32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1" name="Google Shape;1831;gd7fbe6b4e7_0_6836"/>
            <p:cNvCxnSpPr>
              <a:stCxn id="1829" idx="6"/>
            </p:cNvCxnSpPr>
            <p:nvPr/>
          </p:nvCxnSpPr>
          <p:spPr>
            <a:xfrm rot="10800000">
              <a:off x="130716" y="1635937"/>
              <a:ext cx="370800" cy="5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2" name="Google Shape;1832;gd7fbe6b4e7_0_6836"/>
            <p:cNvCxnSpPr>
              <a:stCxn id="1833" idx="0"/>
              <a:endCxn id="1806" idx="3"/>
            </p:cNvCxnSpPr>
            <p:nvPr/>
          </p:nvCxnSpPr>
          <p:spPr>
            <a:xfrm>
              <a:off x="1411044" y="724073"/>
              <a:ext cx="12300" cy="6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4" name="Google Shape;1834;gd7fbe6b4e7_0_6836"/>
            <p:cNvCxnSpPr>
              <a:stCxn id="1811" idx="2"/>
              <a:endCxn id="1833" idx="6"/>
            </p:cNvCxnSpPr>
            <p:nvPr/>
          </p:nvCxnSpPr>
          <p:spPr>
            <a:xfrm rot="10800000" flipH="1">
              <a:off x="1060322" y="694122"/>
              <a:ext cx="298200" cy="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5" name="Google Shape;1835;gd7fbe6b4e7_0_6836"/>
            <p:cNvCxnSpPr>
              <a:stCxn id="1823" idx="1"/>
              <a:endCxn id="1833" idx="5"/>
            </p:cNvCxnSpPr>
            <p:nvPr/>
          </p:nvCxnSpPr>
          <p:spPr>
            <a:xfrm>
              <a:off x="986200" y="220236"/>
              <a:ext cx="376500" cy="441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6" name="Google Shape;1836;gd7fbe6b4e7_0_6836"/>
            <p:cNvCxnSpPr>
              <a:stCxn id="1837" idx="7"/>
              <a:endCxn id="1833" idx="3"/>
            </p:cNvCxnSpPr>
            <p:nvPr/>
          </p:nvCxnSpPr>
          <p:spPr>
            <a:xfrm flipH="1">
              <a:off x="1421112" y="129993"/>
              <a:ext cx="275400" cy="515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8" name="Google Shape;1838;gd7fbe6b4e7_0_6836"/>
            <p:cNvCxnSpPr>
              <a:stCxn id="1805" idx="6"/>
              <a:endCxn id="1833" idx="2"/>
            </p:cNvCxnSpPr>
            <p:nvPr/>
          </p:nvCxnSpPr>
          <p:spPr>
            <a:xfrm flipH="1">
              <a:off x="1441070" y="633798"/>
              <a:ext cx="413400" cy="3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9" name="Google Shape;1839;gd7fbe6b4e7_0_6836"/>
            <p:cNvCxnSpPr>
              <a:stCxn id="1840" idx="7"/>
              <a:endCxn id="1805" idx="3"/>
            </p:cNvCxnSpPr>
            <p:nvPr/>
          </p:nvCxnSpPr>
          <p:spPr>
            <a:xfrm flipH="1">
              <a:off x="1913921" y="242345"/>
              <a:ext cx="398400" cy="34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1" name="Google Shape;1841;gd7fbe6b4e7_0_6836"/>
            <p:cNvCxnSpPr>
              <a:stCxn id="1840" idx="6"/>
              <a:endCxn id="1837" idx="2"/>
            </p:cNvCxnSpPr>
            <p:nvPr/>
          </p:nvCxnSpPr>
          <p:spPr>
            <a:xfrm rot="10800000">
              <a:off x="1735992" y="99355"/>
              <a:ext cx="563700" cy="126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2" name="Google Shape;1842;gd7fbe6b4e7_0_6836"/>
            <p:cNvCxnSpPr>
              <a:stCxn id="1840" idx="4"/>
            </p:cNvCxnSpPr>
            <p:nvPr/>
          </p:nvCxnSpPr>
          <p:spPr>
            <a:xfrm rot="10800000">
              <a:off x="2274342" y="143305"/>
              <a:ext cx="44400" cy="49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3" name="Google Shape;1843;gd7fbe6b4e7_0_6836"/>
            <p:cNvCxnSpPr>
              <a:stCxn id="1837" idx="6"/>
              <a:endCxn id="1823" idx="2"/>
            </p:cNvCxnSpPr>
            <p:nvPr/>
          </p:nvCxnSpPr>
          <p:spPr>
            <a:xfrm flipH="1">
              <a:off x="990283" y="113603"/>
              <a:ext cx="693600" cy="75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4" name="Google Shape;1844;gd7fbe6b4e7_0_6836"/>
            <p:cNvCxnSpPr>
              <a:stCxn id="1823" idx="6"/>
              <a:endCxn id="1810" idx="3"/>
            </p:cNvCxnSpPr>
            <p:nvPr/>
          </p:nvCxnSpPr>
          <p:spPr>
            <a:xfrm flipH="1">
              <a:off x="489436" y="210734"/>
              <a:ext cx="422400" cy="28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5" name="Google Shape;1845;gd7fbe6b4e7_0_6836"/>
            <p:cNvCxnSpPr>
              <a:stCxn id="1826" idx="2"/>
              <a:endCxn id="1810" idx="6"/>
            </p:cNvCxnSpPr>
            <p:nvPr/>
          </p:nvCxnSpPr>
          <p:spPr>
            <a:xfrm rot="10800000" flipH="1">
              <a:off x="190505" y="540991"/>
              <a:ext cx="236400" cy="31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6" name="Google Shape;1846;gd7fbe6b4e7_0_6836"/>
            <p:cNvCxnSpPr>
              <a:endCxn id="1810" idx="5"/>
            </p:cNvCxnSpPr>
            <p:nvPr/>
          </p:nvCxnSpPr>
          <p:spPr>
            <a:xfrm>
              <a:off x="146251" y="434248"/>
              <a:ext cx="284700" cy="7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7" name="Google Shape;1847;gd7fbe6b4e7_0_6836"/>
            <p:cNvCxnSpPr>
              <a:endCxn id="1810" idx="3"/>
            </p:cNvCxnSpPr>
            <p:nvPr/>
          </p:nvCxnSpPr>
          <p:spPr>
            <a:xfrm flipH="1">
              <a:off x="489288" y="129139"/>
              <a:ext cx="69000" cy="36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8" name="Google Shape;1848;gd7fbe6b4e7_0_6836"/>
            <p:cNvCxnSpPr>
              <a:stCxn id="1818" idx="4"/>
              <a:endCxn id="1814" idx="0"/>
            </p:cNvCxnSpPr>
            <p:nvPr/>
          </p:nvCxnSpPr>
          <p:spPr>
            <a:xfrm rot="10800000">
              <a:off x="711043" y="1110252"/>
              <a:ext cx="103200" cy="236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9" name="Google Shape;1849;gd7fbe6b4e7_0_6836"/>
            <p:cNvCxnSpPr>
              <a:endCxn id="1820" idx="6"/>
            </p:cNvCxnSpPr>
            <p:nvPr/>
          </p:nvCxnSpPr>
          <p:spPr>
            <a:xfrm>
              <a:off x="135408" y="1298592"/>
              <a:ext cx="157200" cy="28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0" name="Google Shape;1850;gd7fbe6b4e7_0_6836"/>
            <p:cNvCxnSpPr>
              <a:stCxn id="1820" idx="7"/>
            </p:cNvCxnSpPr>
            <p:nvPr/>
          </p:nvCxnSpPr>
          <p:spPr>
            <a:xfrm flipH="1">
              <a:off x="123505" y="1351656"/>
              <a:ext cx="188100" cy="21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6" name="Google Shape;1806;gd7fbe6b4e7_0_6836"/>
            <p:cNvSpPr/>
            <p:nvPr/>
          </p:nvSpPr>
          <p:spPr>
            <a:xfrm rot="8852704">
              <a:off x="1374011" y="1367724"/>
              <a:ext cx="81061" cy="8106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gd7fbe6b4e7_0_6836"/>
            <p:cNvSpPr/>
            <p:nvPr/>
          </p:nvSpPr>
          <p:spPr>
            <a:xfrm rot="9884693">
              <a:off x="1357038" y="640066"/>
              <a:ext cx="85513" cy="8551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d7fbe6b4e7_0_6836"/>
            <p:cNvSpPr/>
            <p:nvPr/>
          </p:nvSpPr>
          <p:spPr>
            <a:xfrm rot="9886922">
              <a:off x="1853047" y="582575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d7fbe6b4e7_0_6836"/>
            <p:cNvSpPr/>
            <p:nvPr/>
          </p:nvSpPr>
          <p:spPr>
            <a:xfrm rot="9893057">
              <a:off x="1682947" y="79517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gd7fbe6b4e7_0_6836"/>
            <p:cNvSpPr/>
            <p:nvPr/>
          </p:nvSpPr>
          <p:spPr>
            <a:xfrm rot="9886922">
              <a:off x="910413" y="159511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d7fbe6b4e7_0_6836"/>
            <p:cNvSpPr/>
            <p:nvPr/>
          </p:nvSpPr>
          <p:spPr>
            <a:xfrm rot="9884693">
              <a:off x="425318" y="487105"/>
              <a:ext cx="85513" cy="8551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gd7fbe6b4e7_0_6836"/>
            <p:cNvSpPr/>
            <p:nvPr/>
          </p:nvSpPr>
          <p:spPr>
            <a:xfrm rot="9893057">
              <a:off x="137369" y="832405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gd7fbe6b4e7_0_6836"/>
            <p:cNvSpPr/>
            <p:nvPr/>
          </p:nvSpPr>
          <p:spPr>
            <a:xfrm rot="9886922">
              <a:off x="291185" y="1275869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d7fbe6b4e7_0_6836"/>
            <p:cNvSpPr/>
            <p:nvPr/>
          </p:nvSpPr>
          <p:spPr>
            <a:xfrm rot="9886922">
              <a:off x="500093" y="1638714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gd7fbe6b4e7_0_6836"/>
            <p:cNvSpPr/>
            <p:nvPr/>
          </p:nvSpPr>
          <p:spPr>
            <a:xfrm rot="9893057">
              <a:off x="794257" y="1346016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d7fbe6b4e7_0_6836"/>
            <p:cNvSpPr/>
            <p:nvPr/>
          </p:nvSpPr>
          <p:spPr>
            <a:xfrm rot="9886922">
              <a:off x="980599" y="664799"/>
              <a:ext cx="81145" cy="811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d7fbe6b4e7_0_6836"/>
            <p:cNvSpPr/>
            <p:nvPr/>
          </p:nvSpPr>
          <p:spPr>
            <a:xfrm rot="9893057">
              <a:off x="676872" y="1057250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d7fbe6b4e7_0_6836"/>
            <p:cNvSpPr/>
            <p:nvPr/>
          </p:nvSpPr>
          <p:spPr>
            <a:xfrm rot="9893057">
              <a:off x="1039343" y="943241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1" name="Google Shape;1851;gd7fbe6b4e7_0_6836"/>
            <p:cNvCxnSpPr>
              <a:stCxn id="1808" idx="2"/>
              <a:endCxn id="1833" idx="7"/>
            </p:cNvCxnSpPr>
            <p:nvPr/>
          </p:nvCxnSpPr>
          <p:spPr>
            <a:xfrm rot="10800000" flipH="1">
              <a:off x="1092479" y="719927"/>
              <a:ext cx="286200" cy="24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2" name="Google Shape;1852;gd7fbe6b4e7_0_6836"/>
            <p:cNvCxnSpPr>
              <a:stCxn id="1805" idx="4"/>
              <a:endCxn id="1837" idx="1"/>
            </p:cNvCxnSpPr>
            <p:nvPr/>
          </p:nvCxnSpPr>
          <p:spPr>
            <a:xfrm rot="10800000">
              <a:off x="1733570" y="119898"/>
              <a:ext cx="149400" cy="46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0" name="Google Shape;1840;gd7fbe6b4e7_0_6836"/>
            <p:cNvSpPr/>
            <p:nvPr/>
          </p:nvSpPr>
          <p:spPr>
            <a:xfrm rot="9893057">
              <a:off x="2298756" y="191869"/>
              <a:ext cx="54071" cy="5407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3" name="Google Shape;1853;gd7fbe6b4e7_0_6836"/>
            <p:cNvCxnSpPr>
              <a:stCxn id="1840" idx="3"/>
            </p:cNvCxnSpPr>
            <p:nvPr/>
          </p:nvCxnSpPr>
          <p:spPr>
            <a:xfrm rot="10800000" flipH="1">
              <a:off x="2339262" y="95264"/>
              <a:ext cx="37200" cy="10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4" name="Google Shape;1854;gd7fbe6b4e7_0_6836"/>
            <p:cNvCxnSpPr>
              <a:stCxn id="1840" idx="1"/>
              <a:endCxn id="1855" idx="2"/>
            </p:cNvCxnSpPr>
            <p:nvPr/>
          </p:nvCxnSpPr>
          <p:spPr>
            <a:xfrm>
              <a:off x="2349232" y="232375"/>
              <a:ext cx="166200" cy="197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6" name="Google Shape;1856;gd7fbe6b4e7_0_6836"/>
            <p:cNvCxnSpPr>
              <a:stCxn id="1855" idx="3"/>
              <a:endCxn id="1805" idx="2"/>
            </p:cNvCxnSpPr>
            <p:nvPr/>
          </p:nvCxnSpPr>
          <p:spPr>
            <a:xfrm flipH="1">
              <a:off x="1932681" y="452350"/>
              <a:ext cx="577200" cy="1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7" name="Google Shape;1857;gd7fbe6b4e7_0_6836"/>
            <p:cNvCxnSpPr>
              <a:stCxn id="1806" idx="7"/>
              <a:endCxn id="1829" idx="2"/>
            </p:cNvCxnSpPr>
            <p:nvPr/>
          </p:nvCxnSpPr>
          <p:spPr>
            <a:xfrm flipH="1">
              <a:off x="579837" y="1447816"/>
              <a:ext cx="825900" cy="220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8" name="Google Shape;1858;gd7fbe6b4e7_0_6836"/>
            <p:cNvCxnSpPr>
              <a:stCxn id="1805" idx="1"/>
              <a:endCxn id="1859" idx="4"/>
            </p:cNvCxnSpPr>
            <p:nvPr/>
          </p:nvCxnSpPr>
          <p:spPr>
            <a:xfrm>
              <a:off x="1928834" y="643300"/>
              <a:ext cx="440700" cy="28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59" name="Google Shape;1859;gd7fbe6b4e7_0_6836"/>
            <p:cNvSpPr/>
            <p:nvPr/>
          </p:nvSpPr>
          <p:spPr>
            <a:xfrm rot="8850405">
              <a:off x="2355621" y="920516"/>
              <a:ext cx="59754" cy="5975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0" name="Google Shape;1860;gd7fbe6b4e7_0_6836"/>
            <p:cNvCxnSpPr>
              <a:stCxn id="1859" idx="6"/>
              <a:endCxn id="1806" idx="1"/>
            </p:cNvCxnSpPr>
            <p:nvPr/>
          </p:nvCxnSpPr>
          <p:spPr>
            <a:xfrm flipH="1">
              <a:off x="1453998" y="966443"/>
              <a:ext cx="906300" cy="45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1" name="Google Shape;1861;gd7fbe6b4e7_0_6836"/>
            <p:cNvCxnSpPr>
              <a:stCxn id="1855" idx="4"/>
              <a:endCxn id="1859" idx="2"/>
            </p:cNvCxnSpPr>
            <p:nvPr/>
          </p:nvCxnSpPr>
          <p:spPr>
            <a:xfrm flipH="1">
              <a:off x="2410667" y="471895"/>
              <a:ext cx="111000" cy="46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55" name="Google Shape;1855;gd7fbe6b4e7_0_6836"/>
            <p:cNvSpPr/>
            <p:nvPr/>
          </p:nvSpPr>
          <p:spPr>
            <a:xfrm rot="2184526">
              <a:off x="2509546" y="418074"/>
              <a:ext cx="59642" cy="5964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2" name="Google Shape;1862;gd7fbe6b4e7_0_6836"/>
            <p:cNvCxnSpPr>
              <a:endCxn id="1810" idx="4"/>
            </p:cNvCxnSpPr>
            <p:nvPr/>
          </p:nvCxnSpPr>
          <p:spPr>
            <a:xfrm>
              <a:off x="213524" y="143612"/>
              <a:ext cx="243300" cy="34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3" name="Google Shape;1863;gd7fbe6b4e7_0_6836"/>
            <p:cNvSpPr/>
            <p:nvPr/>
          </p:nvSpPr>
          <p:spPr>
            <a:xfrm rot="8850405">
              <a:off x="2698192" y="151357"/>
              <a:ext cx="59754" cy="5975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4" name="Google Shape;1864;gd7fbe6b4e7_0_6836"/>
            <p:cNvCxnSpPr>
              <a:stCxn id="1863" idx="7"/>
              <a:endCxn id="1855" idx="0"/>
            </p:cNvCxnSpPr>
            <p:nvPr/>
          </p:nvCxnSpPr>
          <p:spPr>
            <a:xfrm flipH="1">
              <a:off x="2557199" y="210402"/>
              <a:ext cx="164400" cy="21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5" name="Google Shape;1865;gd7fbe6b4e7_0_6836"/>
            <p:cNvCxnSpPr>
              <a:stCxn id="1863" idx="5"/>
              <a:endCxn id="1840" idx="1"/>
            </p:cNvCxnSpPr>
            <p:nvPr/>
          </p:nvCxnSpPr>
          <p:spPr>
            <a:xfrm flipH="1">
              <a:off x="2349101" y="174764"/>
              <a:ext cx="349800" cy="57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slide layout">
  <p:cSld name="8_Image slide layout"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d7fbe6b4e7_0_7178"/>
          <p:cNvSpPr>
            <a:spLocks noGrp="1"/>
          </p:cNvSpPr>
          <p:nvPr>
            <p:ph type="pic" idx="2"/>
          </p:nvPr>
        </p:nvSpPr>
        <p:spPr>
          <a:xfrm>
            <a:off x="3934982" y="0"/>
            <a:ext cx="4322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://www.free-powerpoint-templates-design.com/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8" name="Google Shape;32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8" y="-2338841"/>
            <a:ext cx="12192000" cy="9144007"/>
          </a:xfrm>
          <a:prstGeom prst="rect">
            <a:avLst/>
          </a:prstGeom>
          <a:noFill/>
          <a:ln>
            <a:noFill/>
          </a:ln>
        </p:spPr>
      </p:pic>
      <p:sp>
        <p:nvSpPr>
          <p:cNvPr id="3219" name="Google Shape;3219;p1">
            <a:hlinkClick r:id="rId4"/>
          </p:cNvPr>
          <p:cNvSpPr txBox="1"/>
          <p:nvPr/>
        </p:nvSpPr>
        <p:spPr>
          <a:xfrm>
            <a:off x="-11025" y="3870257"/>
            <a:ext cx="122140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273E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0" name="Google Shape;3220;p1"/>
          <p:cNvSpPr txBox="1"/>
          <p:nvPr/>
        </p:nvSpPr>
        <p:spPr>
          <a:xfrm>
            <a:off x="2686825" y="4238300"/>
            <a:ext cx="2882700" cy="1457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7"/>
              <a:buFont typeface="Arial"/>
              <a:buNone/>
            </a:pPr>
            <a:r>
              <a:rPr lang="en-US" sz="29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29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GIUGNO 2021</a:t>
            </a:r>
            <a:endParaRPr sz="296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7"/>
              <a:buFont typeface="Arial"/>
              <a:buNone/>
            </a:pPr>
            <a:r>
              <a:rPr lang="en-US" sz="19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"Joe Petrosino"</a:t>
            </a:r>
            <a:endParaRPr sz="196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7"/>
              <a:buFont typeface="Arial"/>
              <a:buNone/>
            </a:pPr>
            <a:r>
              <a:rPr lang="en-US" sz="19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R.U. Casa del Goliardo vicolo Sant’Uffizio 11-13</a:t>
            </a:r>
            <a:endParaRPr sz="196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1"/>
          <p:cNvSpPr/>
          <p:nvPr/>
        </p:nvSpPr>
        <p:spPr>
          <a:xfrm rot="-5400000">
            <a:off x="-1859350" y="1820400"/>
            <a:ext cx="6225900" cy="1240200"/>
          </a:xfrm>
          <a:prstGeom prst="chevron">
            <a:avLst>
              <a:gd name="adj" fmla="val 51415"/>
            </a:avLst>
          </a:prstGeom>
          <a:gradFill>
            <a:gsLst>
              <a:gs pos="0">
                <a:srgbClr val="CAE3E7"/>
              </a:gs>
              <a:gs pos="100000">
                <a:srgbClr val="76B0B7"/>
              </a:gs>
            </a:gsLst>
            <a:lin ang="5400012" scaled="0"/>
          </a:gra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1"/>
          <p:cNvSpPr txBox="1"/>
          <p:nvPr/>
        </p:nvSpPr>
        <p:spPr>
          <a:xfrm rot="-5400000">
            <a:off x="-1150900" y="1994099"/>
            <a:ext cx="487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273E44"/>
                </a:solidFill>
                <a:latin typeface="Calibri"/>
                <a:ea typeface="Calibri"/>
                <a:cs typeface="Calibri"/>
                <a:sym typeface="Calibri"/>
              </a:rPr>
              <a:t>1°</a:t>
            </a:r>
            <a:r>
              <a:rPr lang="en-US" sz="2600" b="1" i="0" u="none" strike="noStrike" cap="none" dirty="0">
                <a:solidFill>
                  <a:srgbClr val="273E44"/>
                </a:solidFill>
                <a:latin typeface="Calibri"/>
                <a:ea typeface="Calibri"/>
                <a:cs typeface="Calibri"/>
                <a:sym typeface="Calibri"/>
              </a:rPr>
              <a:t> GIORNATA DEL DIRITTO ALLO</a:t>
            </a:r>
            <a:endParaRPr sz="2600" b="1" i="0" u="none" strike="noStrike" cap="none" dirty="0">
              <a:solidFill>
                <a:srgbClr val="273E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273E44"/>
                </a:solidFill>
                <a:latin typeface="Calibri"/>
                <a:ea typeface="Calibri"/>
                <a:cs typeface="Calibri"/>
                <a:sym typeface="Calibri"/>
              </a:rPr>
              <a:t>STUDIO UNIVERSITARIO IN SICILIA</a:t>
            </a:r>
            <a:endParaRPr sz="2600" b="1" i="0" u="none" strike="noStrike" cap="none" dirty="0">
              <a:solidFill>
                <a:srgbClr val="273E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3" name="Google Shape;322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2779" y="5969950"/>
            <a:ext cx="606325" cy="7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4" name="Google Shape;3224;p1"/>
          <p:cNvSpPr/>
          <p:nvPr/>
        </p:nvSpPr>
        <p:spPr>
          <a:xfrm>
            <a:off x="2064725" y="326950"/>
            <a:ext cx="5083500" cy="1195800"/>
          </a:xfrm>
          <a:prstGeom prst="rect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5" name="Google Shape;322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7125" y="5969950"/>
            <a:ext cx="1572524" cy="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6" name="Google Shape;322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7565" y="5969950"/>
            <a:ext cx="1347885" cy="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7" name="Google Shape;322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7850" y="5959411"/>
            <a:ext cx="1240200" cy="7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8" name="Google Shape;322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00450" y="5969950"/>
            <a:ext cx="2294634" cy="7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9" name="Google Shape;3229;p1"/>
          <p:cNvSpPr txBox="1"/>
          <p:nvPr/>
        </p:nvSpPr>
        <p:spPr>
          <a:xfrm>
            <a:off x="2064737" y="437350"/>
            <a:ext cx="57822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rPr lang="en-US" sz="28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L’impegno di garantire un diritto</a:t>
            </a:r>
            <a:endParaRPr sz="286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rPr lang="en-US" sz="28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anche in tempo di pandemia</a:t>
            </a:r>
            <a:endParaRPr sz="286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6">
            <a:extLst>
              <a:ext uri="{FF2B5EF4-FFF2-40B4-BE49-F238E27FC236}">
                <a16:creationId xmlns:a16="http://schemas.microsoft.com/office/drawing/2014/main" id="{2AFC52BA-347A-4CC9-9383-F50477867458}"/>
              </a:ext>
            </a:extLst>
          </p:cNvPr>
          <p:cNvSpPr txBox="1"/>
          <p:nvPr/>
        </p:nvSpPr>
        <p:spPr>
          <a:xfrm>
            <a:off x="412620" y="6258974"/>
            <a:ext cx="274320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(Fonte: DSU Corte </a:t>
            </a:r>
            <a:r>
              <a:rPr lang="en-US" sz="1200" err="1">
                <a:cs typeface="Calibri"/>
              </a:rPr>
              <a:t>dei</a:t>
            </a:r>
            <a:r>
              <a:rPr lang="en-US" sz="1200">
                <a:cs typeface="Calibri"/>
              </a:rPr>
              <a:t> Conti 2021)</a:t>
            </a:r>
            <a:endParaRPr lang="en-US" sz="120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768600" y="1042988"/>
            <a:ext cx="6991350" cy="4956175"/>
            <a:chOff x="1744" y="549"/>
            <a:chExt cx="4404" cy="312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44" y="549"/>
              <a:ext cx="4404" cy="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47" y="552"/>
              <a:ext cx="4398" cy="3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586" y="933"/>
              <a:ext cx="3429" cy="1952"/>
            </a:xfrm>
            <a:custGeom>
              <a:avLst/>
              <a:gdLst>
                <a:gd name="T0" fmla="*/ 0 w 3429"/>
                <a:gd name="T1" fmla="*/ 1944 h 1952"/>
                <a:gd name="T2" fmla="*/ 3429 w 3429"/>
                <a:gd name="T3" fmla="*/ 1944 h 1952"/>
                <a:gd name="T4" fmla="*/ 3429 w 3429"/>
                <a:gd name="T5" fmla="*/ 1952 h 1952"/>
                <a:gd name="T6" fmla="*/ 0 w 3429"/>
                <a:gd name="T7" fmla="*/ 1952 h 1952"/>
                <a:gd name="T8" fmla="*/ 0 w 3429"/>
                <a:gd name="T9" fmla="*/ 1944 h 1952"/>
                <a:gd name="T10" fmla="*/ 0 w 3429"/>
                <a:gd name="T11" fmla="*/ 1620 h 1952"/>
                <a:gd name="T12" fmla="*/ 3429 w 3429"/>
                <a:gd name="T13" fmla="*/ 1620 h 1952"/>
                <a:gd name="T14" fmla="*/ 3429 w 3429"/>
                <a:gd name="T15" fmla="*/ 1627 h 1952"/>
                <a:gd name="T16" fmla="*/ 0 w 3429"/>
                <a:gd name="T17" fmla="*/ 1627 h 1952"/>
                <a:gd name="T18" fmla="*/ 0 w 3429"/>
                <a:gd name="T19" fmla="*/ 1620 h 1952"/>
                <a:gd name="T20" fmla="*/ 0 w 3429"/>
                <a:gd name="T21" fmla="*/ 1295 h 1952"/>
                <a:gd name="T22" fmla="*/ 3429 w 3429"/>
                <a:gd name="T23" fmla="*/ 1295 h 1952"/>
                <a:gd name="T24" fmla="*/ 3429 w 3429"/>
                <a:gd name="T25" fmla="*/ 1303 h 1952"/>
                <a:gd name="T26" fmla="*/ 0 w 3429"/>
                <a:gd name="T27" fmla="*/ 1303 h 1952"/>
                <a:gd name="T28" fmla="*/ 0 w 3429"/>
                <a:gd name="T29" fmla="*/ 1295 h 1952"/>
                <a:gd name="T30" fmla="*/ 0 w 3429"/>
                <a:gd name="T31" fmla="*/ 972 h 1952"/>
                <a:gd name="T32" fmla="*/ 3429 w 3429"/>
                <a:gd name="T33" fmla="*/ 972 h 1952"/>
                <a:gd name="T34" fmla="*/ 3429 w 3429"/>
                <a:gd name="T35" fmla="*/ 980 h 1952"/>
                <a:gd name="T36" fmla="*/ 0 w 3429"/>
                <a:gd name="T37" fmla="*/ 980 h 1952"/>
                <a:gd name="T38" fmla="*/ 0 w 3429"/>
                <a:gd name="T39" fmla="*/ 972 h 1952"/>
                <a:gd name="T40" fmla="*/ 0 w 3429"/>
                <a:gd name="T41" fmla="*/ 648 h 1952"/>
                <a:gd name="T42" fmla="*/ 3429 w 3429"/>
                <a:gd name="T43" fmla="*/ 648 h 1952"/>
                <a:gd name="T44" fmla="*/ 3429 w 3429"/>
                <a:gd name="T45" fmla="*/ 655 h 1952"/>
                <a:gd name="T46" fmla="*/ 0 w 3429"/>
                <a:gd name="T47" fmla="*/ 655 h 1952"/>
                <a:gd name="T48" fmla="*/ 0 w 3429"/>
                <a:gd name="T49" fmla="*/ 648 h 1952"/>
                <a:gd name="T50" fmla="*/ 0 w 3429"/>
                <a:gd name="T51" fmla="*/ 323 h 1952"/>
                <a:gd name="T52" fmla="*/ 3429 w 3429"/>
                <a:gd name="T53" fmla="*/ 323 h 1952"/>
                <a:gd name="T54" fmla="*/ 3429 w 3429"/>
                <a:gd name="T55" fmla="*/ 331 h 1952"/>
                <a:gd name="T56" fmla="*/ 0 w 3429"/>
                <a:gd name="T57" fmla="*/ 331 h 1952"/>
                <a:gd name="T58" fmla="*/ 0 w 3429"/>
                <a:gd name="T59" fmla="*/ 323 h 1952"/>
                <a:gd name="T60" fmla="*/ 0 w 3429"/>
                <a:gd name="T61" fmla="*/ 0 h 1952"/>
                <a:gd name="T62" fmla="*/ 3429 w 3429"/>
                <a:gd name="T63" fmla="*/ 0 h 1952"/>
                <a:gd name="T64" fmla="*/ 3429 w 3429"/>
                <a:gd name="T65" fmla="*/ 8 h 1952"/>
                <a:gd name="T66" fmla="*/ 0 w 3429"/>
                <a:gd name="T67" fmla="*/ 8 h 1952"/>
                <a:gd name="T68" fmla="*/ 0 w 3429"/>
                <a:gd name="T69" fmla="*/ 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9" h="1952">
                  <a:moveTo>
                    <a:pt x="0" y="1944"/>
                  </a:moveTo>
                  <a:lnTo>
                    <a:pt x="3429" y="1944"/>
                  </a:lnTo>
                  <a:lnTo>
                    <a:pt x="3429" y="1952"/>
                  </a:lnTo>
                  <a:lnTo>
                    <a:pt x="0" y="1952"/>
                  </a:lnTo>
                  <a:lnTo>
                    <a:pt x="0" y="1944"/>
                  </a:lnTo>
                  <a:close/>
                  <a:moveTo>
                    <a:pt x="0" y="1620"/>
                  </a:moveTo>
                  <a:lnTo>
                    <a:pt x="3429" y="1620"/>
                  </a:lnTo>
                  <a:lnTo>
                    <a:pt x="3429" y="1627"/>
                  </a:lnTo>
                  <a:lnTo>
                    <a:pt x="0" y="1627"/>
                  </a:lnTo>
                  <a:lnTo>
                    <a:pt x="0" y="1620"/>
                  </a:lnTo>
                  <a:close/>
                  <a:moveTo>
                    <a:pt x="0" y="1295"/>
                  </a:moveTo>
                  <a:lnTo>
                    <a:pt x="3429" y="1295"/>
                  </a:lnTo>
                  <a:lnTo>
                    <a:pt x="3429" y="1303"/>
                  </a:lnTo>
                  <a:lnTo>
                    <a:pt x="0" y="1303"/>
                  </a:lnTo>
                  <a:lnTo>
                    <a:pt x="0" y="1295"/>
                  </a:lnTo>
                  <a:close/>
                  <a:moveTo>
                    <a:pt x="0" y="972"/>
                  </a:moveTo>
                  <a:lnTo>
                    <a:pt x="3429" y="972"/>
                  </a:lnTo>
                  <a:lnTo>
                    <a:pt x="3429" y="980"/>
                  </a:lnTo>
                  <a:lnTo>
                    <a:pt x="0" y="980"/>
                  </a:lnTo>
                  <a:lnTo>
                    <a:pt x="0" y="972"/>
                  </a:lnTo>
                  <a:close/>
                  <a:moveTo>
                    <a:pt x="0" y="648"/>
                  </a:moveTo>
                  <a:lnTo>
                    <a:pt x="3429" y="648"/>
                  </a:lnTo>
                  <a:lnTo>
                    <a:pt x="3429" y="655"/>
                  </a:lnTo>
                  <a:lnTo>
                    <a:pt x="0" y="655"/>
                  </a:lnTo>
                  <a:lnTo>
                    <a:pt x="0" y="648"/>
                  </a:lnTo>
                  <a:close/>
                  <a:moveTo>
                    <a:pt x="0" y="323"/>
                  </a:moveTo>
                  <a:lnTo>
                    <a:pt x="3429" y="323"/>
                  </a:lnTo>
                  <a:lnTo>
                    <a:pt x="3429" y="331"/>
                  </a:lnTo>
                  <a:lnTo>
                    <a:pt x="0" y="331"/>
                  </a:lnTo>
                  <a:lnTo>
                    <a:pt x="0" y="323"/>
                  </a:lnTo>
                  <a:close/>
                  <a:moveTo>
                    <a:pt x="0" y="0"/>
                  </a:moveTo>
                  <a:lnTo>
                    <a:pt x="3429" y="0"/>
                  </a:lnTo>
                  <a:lnTo>
                    <a:pt x="342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821" y="1220"/>
              <a:ext cx="2959" cy="1984"/>
            </a:xfrm>
            <a:custGeom>
              <a:avLst/>
              <a:gdLst>
                <a:gd name="T0" fmla="*/ 0 w 2959"/>
                <a:gd name="T1" fmla="*/ 983 h 1984"/>
                <a:gd name="T2" fmla="*/ 216 w 2959"/>
                <a:gd name="T3" fmla="*/ 983 h 1984"/>
                <a:gd name="T4" fmla="*/ 216 w 2959"/>
                <a:gd name="T5" fmla="*/ 1984 h 1984"/>
                <a:gd name="T6" fmla="*/ 0 w 2959"/>
                <a:gd name="T7" fmla="*/ 1984 h 1984"/>
                <a:gd name="T8" fmla="*/ 0 w 2959"/>
                <a:gd name="T9" fmla="*/ 983 h 1984"/>
                <a:gd name="T10" fmla="*/ 686 w 2959"/>
                <a:gd name="T11" fmla="*/ 786 h 1984"/>
                <a:gd name="T12" fmla="*/ 901 w 2959"/>
                <a:gd name="T13" fmla="*/ 786 h 1984"/>
                <a:gd name="T14" fmla="*/ 901 w 2959"/>
                <a:gd name="T15" fmla="*/ 1984 h 1984"/>
                <a:gd name="T16" fmla="*/ 686 w 2959"/>
                <a:gd name="T17" fmla="*/ 1984 h 1984"/>
                <a:gd name="T18" fmla="*/ 686 w 2959"/>
                <a:gd name="T19" fmla="*/ 786 h 1984"/>
                <a:gd name="T20" fmla="*/ 1373 w 2959"/>
                <a:gd name="T21" fmla="*/ 593 h 1984"/>
                <a:gd name="T22" fmla="*/ 1588 w 2959"/>
                <a:gd name="T23" fmla="*/ 593 h 1984"/>
                <a:gd name="T24" fmla="*/ 1588 w 2959"/>
                <a:gd name="T25" fmla="*/ 1984 h 1984"/>
                <a:gd name="T26" fmla="*/ 1373 w 2959"/>
                <a:gd name="T27" fmla="*/ 1984 h 1984"/>
                <a:gd name="T28" fmla="*/ 1373 w 2959"/>
                <a:gd name="T29" fmla="*/ 593 h 1984"/>
                <a:gd name="T30" fmla="*/ 2058 w 2959"/>
                <a:gd name="T31" fmla="*/ 450 h 1984"/>
                <a:gd name="T32" fmla="*/ 2273 w 2959"/>
                <a:gd name="T33" fmla="*/ 450 h 1984"/>
                <a:gd name="T34" fmla="*/ 2273 w 2959"/>
                <a:gd name="T35" fmla="*/ 1984 h 1984"/>
                <a:gd name="T36" fmla="*/ 2058 w 2959"/>
                <a:gd name="T37" fmla="*/ 1984 h 1984"/>
                <a:gd name="T38" fmla="*/ 2058 w 2959"/>
                <a:gd name="T39" fmla="*/ 450 h 1984"/>
                <a:gd name="T40" fmla="*/ 2744 w 2959"/>
                <a:gd name="T41" fmla="*/ 0 h 1984"/>
                <a:gd name="T42" fmla="*/ 2959 w 2959"/>
                <a:gd name="T43" fmla="*/ 0 h 1984"/>
                <a:gd name="T44" fmla="*/ 2959 w 2959"/>
                <a:gd name="T45" fmla="*/ 1984 h 1984"/>
                <a:gd name="T46" fmla="*/ 2744 w 2959"/>
                <a:gd name="T47" fmla="*/ 1984 h 1984"/>
                <a:gd name="T48" fmla="*/ 2744 w 2959"/>
                <a:gd name="T49" fmla="*/ 0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59" h="1984">
                  <a:moveTo>
                    <a:pt x="0" y="983"/>
                  </a:moveTo>
                  <a:lnTo>
                    <a:pt x="216" y="983"/>
                  </a:lnTo>
                  <a:lnTo>
                    <a:pt x="216" y="1984"/>
                  </a:lnTo>
                  <a:lnTo>
                    <a:pt x="0" y="1984"/>
                  </a:lnTo>
                  <a:lnTo>
                    <a:pt x="0" y="983"/>
                  </a:lnTo>
                  <a:close/>
                  <a:moveTo>
                    <a:pt x="686" y="786"/>
                  </a:moveTo>
                  <a:lnTo>
                    <a:pt x="901" y="786"/>
                  </a:lnTo>
                  <a:lnTo>
                    <a:pt x="901" y="1984"/>
                  </a:lnTo>
                  <a:lnTo>
                    <a:pt x="686" y="1984"/>
                  </a:lnTo>
                  <a:lnTo>
                    <a:pt x="686" y="786"/>
                  </a:lnTo>
                  <a:close/>
                  <a:moveTo>
                    <a:pt x="1373" y="593"/>
                  </a:moveTo>
                  <a:lnTo>
                    <a:pt x="1588" y="593"/>
                  </a:lnTo>
                  <a:lnTo>
                    <a:pt x="1588" y="1984"/>
                  </a:lnTo>
                  <a:lnTo>
                    <a:pt x="1373" y="1984"/>
                  </a:lnTo>
                  <a:lnTo>
                    <a:pt x="1373" y="593"/>
                  </a:lnTo>
                  <a:close/>
                  <a:moveTo>
                    <a:pt x="2058" y="450"/>
                  </a:moveTo>
                  <a:lnTo>
                    <a:pt x="2273" y="450"/>
                  </a:lnTo>
                  <a:lnTo>
                    <a:pt x="2273" y="1984"/>
                  </a:lnTo>
                  <a:lnTo>
                    <a:pt x="2058" y="1984"/>
                  </a:lnTo>
                  <a:lnTo>
                    <a:pt x="2058" y="450"/>
                  </a:lnTo>
                  <a:close/>
                  <a:moveTo>
                    <a:pt x="2744" y="0"/>
                  </a:moveTo>
                  <a:lnTo>
                    <a:pt x="2959" y="0"/>
                  </a:lnTo>
                  <a:lnTo>
                    <a:pt x="2959" y="1984"/>
                  </a:lnTo>
                  <a:lnTo>
                    <a:pt x="2744" y="1984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82" y="937"/>
              <a:ext cx="7" cy="2267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545" y="933"/>
              <a:ext cx="41" cy="2275"/>
            </a:xfrm>
            <a:custGeom>
              <a:avLst/>
              <a:gdLst>
                <a:gd name="T0" fmla="*/ 0 w 41"/>
                <a:gd name="T1" fmla="*/ 2267 h 2275"/>
                <a:gd name="T2" fmla="*/ 41 w 41"/>
                <a:gd name="T3" fmla="*/ 2267 h 2275"/>
                <a:gd name="T4" fmla="*/ 41 w 41"/>
                <a:gd name="T5" fmla="*/ 2275 h 2275"/>
                <a:gd name="T6" fmla="*/ 0 w 41"/>
                <a:gd name="T7" fmla="*/ 2275 h 2275"/>
                <a:gd name="T8" fmla="*/ 0 w 41"/>
                <a:gd name="T9" fmla="*/ 2267 h 2275"/>
                <a:gd name="T10" fmla="*/ 0 w 41"/>
                <a:gd name="T11" fmla="*/ 1944 h 2275"/>
                <a:gd name="T12" fmla="*/ 41 w 41"/>
                <a:gd name="T13" fmla="*/ 1944 h 2275"/>
                <a:gd name="T14" fmla="*/ 41 w 41"/>
                <a:gd name="T15" fmla="*/ 1952 h 2275"/>
                <a:gd name="T16" fmla="*/ 0 w 41"/>
                <a:gd name="T17" fmla="*/ 1952 h 2275"/>
                <a:gd name="T18" fmla="*/ 0 w 41"/>
                <a:gd name="T19" fmla="*/ 1944 h 2275"/>
                <a:gd name="T20" fmla="*/ 0 w 41"/>
                <a:gd name="T21" fmla="*/ 1620 h 2275"/>
                <a:gd name="T22" fmla="*/ 41 w 41"/>
                <a:gd name="T23" fmla="*/ 1620 h 2275"/>
                <a:gd name="T24" fmla="*/ 41 w 41"/>
                <a:gd name="T25" fmla="*/ 1627 h 2275"/>
                <a:gd name="T26" fmla="*/ 0 w 41"/>
                <a:gd name="T27" fmla="*/ 1627 h 2275"/>
                <a:gd name="T28" fmla="*/ 0 w 41"/>
                <a:gd name="T29" fmla="*/ 1620 h 2275"/>
                <a:gd name="T30" fmla="*/ 0 w 41"/>
                <a:gd name="T31" fmla="*/ 1295 h 2275"/>
                <a:gd name="T32" fmla="*/ 41 w 41"/>
                <a:gd name="T33" fmla="*/ 1295 h 2275"/>
                <a:gd name="T34" fmla="*/ 41 w 41"/>
                <a:gd name="T35" fmla="*/ 1303 h 2275"/>
                <a:gd name="T36" fmla="*/ 0 w 41"/>
                <a:gd name="T37" fmla="*/ 1303 h 2275"/>
                <a:gd name="T38" fmla="*/ 0 w 41"/>
                <a:gd name="T39" fmla="*/ 1295 h 2275"/>
                <a:gd name="T40" fmla="*/ 0 w 41"/>
                <a:gd name="T41" fmla="*/ 972 h 2275"/>
                <a:gd name="T42" fmla="*/ 41 w 41"/>
                <a:gd name="T43" fmla="*/ 972 h 2275"/>
                <a:gd name="T44" fmla="*/ 41 w 41"/>
                <a:gd name="T45" fmla="*/ 980 h 2275"/>
                <a:gd name="T46" fmla="*/ 0 w 41"/>
                <a:gd name="T47" fmla="*/ 980 h 2275"/>
                <a:gd name="T48" fmla="*/ 0 w 41"/>
                <a:gd name="T49" fmla="*/ 972 h 2275"/>
                <a:gd name="T50" fmla="*/ 0 w 41"/>
                <a:gd name="T51" fmla="*/ 648 h 2275"/>
                <a:gd name="T52" fmla="*/ 41 w 41"/>
                <a:gd name="T53" fmla="*/ 648 h 2275"/>
                <a:gd name="T54" fmla="*/ 41 w 41"/>
                <a:gd name="T55" fmla="*/ 655 h 2275"/>
                <a:gd name="T56" fmla="*/ 0 w 41"/>
                <a:gd name="T57" fmla="*/ 655 h 2275"/>
                <a:gd name="T58" fmla="*/ 0 w 41"/>
                <a:gd name="T59" fmla="*/ 648 h 2275"/>
                <a:gd name="T60" fmla="*/ 0 w 41"/>
                <a:gd name="T61" fmla="*/ 323 h 2275"/>
                <a:gd name="T62" fmla="*/ 41 w 41"/>
                <a:gd name="T63" fmla="*/ 323 h 2275"/>
                <a:gd name="T64" fmla="*/ 41 w 41"/>
                <a:gd name="T65" fmla="*/ 331 h 2275"/>
                <a:gd name="T66" fmla="*/ 0 w 41"/>
                <a:gd name="T67" fmla="*/ 331 h 2275"/>
                <a:gd name="T68" fmla="*/ 0 w 41"/>
                <a:gd name="T69" fmla="*/ 323 h 2275"/>
                <a:gd name="T70" fmla="*/ 0 w 41"/>
                <a:gd name="T71" fmla="*/ 0 h 2275"/>
                <a:gd name="T72" fmla="*/ 41 w 41"/>
                <a:gd name="T73" fmla="*/ 0 h 2275"/>
                <a:gd name="T74" fmla="*/ 41 w 41"/>
                <a:gd name="T75" fmla="*/ 8 h 2275"/>
                <a:gd name="T76" fmla="*/ 0 w 41"/>
                <a:gd name="T77" fmla="*/ 8 h 2275"/>
                <a:gd name="T78" fmla="*/ 0 w 41"/>
                <a:gd name="T79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2275">
                  <a:moveTo>
                    <a:pt x="0" y="2267"/>
                  </a:moveTo>
                  <a:lnTo>
                    <a:pt x="41" y="2267"/>
                  </a:lnTo>
                  <a:lnTo>
                    <a:pt x="41" y="2275"/>
                  </a:lnTo>
                  <a:lnTo>
                    <a:pt x="0" y="2275"/>
                  </a:lnTo>
                  <a:lnTo>
                    <a:pt x="0" y="2267"/>
                  </a:lnTo>
                  <a:close/>
                  <a:moveTo>
                    <a:pt x="0" y="1944"/>
                  </a:moveTo>
                  <a:lnTo>
                    <a:pt x="41" y="1944"/>
                  </a:lnTo>
                  <a:lnTo>
                    <a:pt x="41" y="1952"/>
                  </a:lnTo>
                  <a:lnTo>
                    <a:pt x="0" y="1952"/>
                  </a:lnTo>
                  <a:lnTo>
                    <a:pt x="0" y="1944"/>
                  </a:lnTo>
                  <a:close/>
                  <a:moveTo>
                    <a:pt x="0" y="1620"/>
                  </a:moveTo>
                  <a:lnTo>
                    <a:pt x="41" y="1620"/>
                  </a:lnTo>
                  <a:lnTo>
                    <a:pt x="41" y="1627"/>
                  </a:lnTo>
                  <a:lnTo>
                    <a:pt x="0" y="1627"/>
                  </a:lnTo>
                  <a:lnTo>
                    <a:pt x="0" y="1620"/>
                  </a:lnTo>
                  <a:close/>
                  <a:moveTo>
                    <a:pt x="0" y="1295"/>
                  </a:moveTo>
                  <a:lnTo>
                    <a:pt x="41" y="1295"/>
                  </a:lnTo>
                  <a:lnTo>
                    <a:pt x="41" y="1303"/>
                  </a:lnTo>
                  <a:lnTo>
                    <a:pt x="0" y="1303"/>
                  </a:lnTo>
                  <a:lnTo>
                    <a:pt x="0" y="1295"/>
                  </a:lnTo>
                  <a:close/>
                  <a:moveTo>
                    <a:pt x="0" y="972"/>
                  </a:moveTo>
                  <a:lnTo>
                    <a:pt x="41" y="972"/>
                  </a:lnTo>
                  <a:lnTo>
                    <a:pt x="41" y="980"/>
                  </a:lnTo>
                  <a:lnTo>
                    <a:pt x="0" y="980"/>
                  </a:lnTo>
                  <a:lnTo>
                    <a:pt x="0" y="972"/>
                  </a:lnTo>
                  <a:close/>
                  <a:moveTo>
                    <a:pt x="0" y="648"/>
                  </a:moveTo>
                  <a:lnTo>
                    <a:pt x="41" y="648"/>
                  </a:lnTo>
                  <a:lnTo>
                    <a:pt x="41" y="655"/>
                  </a:lnTo>
                  <a:lnTo>
                    <a:pt x="0" y="655"/>
                  </a:lnTo>
                  <a:lnTo>
                    <a:pt x="0" y="648"/>
                  </a:lnTo>
                  <a:close/>
                  <a:moveTo>
                    <a:pt x="0" y="323"/>
                  </a:moveTo>
                  <a:lnTo>
                    <a:pt x="41" y="323"/>
                  </a:lnTo>
                  <a:lnTo>
                    <a:pt x="41" y="331"/>
                  </a:lnTo>
                  <a:lnTo>
                    <a:pt x="0" y="331"/>
                  </a:lnTo>
                  <a:lnTo>
                    <a:pt x="0" y="323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86" y="3200"/>
              <a:ext cx="3429" cy="8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406" y="3122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182" y="2798"/>
              <a:ext cx="2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2.000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82" y="2474"/>
              <a:ext cx="2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4.000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182" y="2150"/>
              <a:ext cx="2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6.000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182" y="1826"/>
              <a:ext cx="2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8.000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118" y="1502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10.000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118" y="1178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12.000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118" y="85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14.000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12" y="3284"/>
              <a:ext cx="4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2016/17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397" y="3284"/>
              <a:ext cx="4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2017/18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083" y="3284"/>
              <a:ext cx="4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2018/19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769" y="3284"/>
              <a:ext cx="4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2019/20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455" y="3284"/>
              <a:ext cx="4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2020/21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747" y="552"/>
              <a:ext cx="4398" cy="3116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 rot="16200000">
            <a:off x="2146285" y="3217962"/>
            <a:ext cx="174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Studenti idonei (n)</a:t>
            </a:r>
          </a:p>
        </p:txBody>
      </p:sp>
      <p:cxnSp>
        <p:nvCxnSpPr>
          <p:cNvPr id="32" name="Connettore 1 31"/>
          <p:cNvCxnSpPr/>
          <p:nvPr/>
        </p:nvCxnSpPr>
        <p:spPr>
          <a:xfrm flipV="1">
            <a:off x="4661694" y="1658938"/>
            <a:ext cx="0" cy="20240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4661694" y="1654176"/>
            <a:ext cx="4354513" cy="47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9016207" y="1650207"/>
            <a:ext cx="0" cy="4669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uppo 47"/>
          <p:cNvGrpSpPr/>
          <p:nvPr/>
        </p:nvGrpSpPr>
        <p:grpSpPr>
          <a:xfrm>
            <a:off x="4228406" y="2997598"/>
            <a:ext cx="847725" cy="637382"/>
            <a:chOff x="4228406" y="2826148"/>
            <a:chExt cx="847725" cy="637382"/>
          </a:xfrm>
        </p:grpSpPr>
        <p:sp>
          <p:nvSpPr>
            <p:cNvPr id="46" name="Stella a 12 punte 45"/>
            <p:cNvSpPr/>
            <p:nvPr/>
          </p:nvSpPr>
          <p:spPr>
            <a:xfrm>
              <a:off x="4228406" y="2826148"/>
              <a:ext cx="847725" cy="637382"/>
            </a:xfrm>
            <a:prstGeom prst="star12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288034" y="3025875"/>
              <a:ext cx="74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FFCC"/>
                  </a:solidFill>
                </a:rPr>
                <a:t>+100%</a:t>
              </a:r>
            </a:p>
          </p:txBody>
        </p:sp>
      </p:grpSp>
      <p:sp>
        <p:nvSpPr>
          <p:cNvPr id="49" name="Segnaposto testo 1"/>
          <p:cNvSpPr>
            <a:spLocks noGrp="1"/>
          </p:cNvSpPr>
          <p:nvPr>
            <p:ph type="body" idx="1"/>
          </p:nvPr>
        </p:nvSpPr>
        <p:spPr>
          <a:xfrm>
            <a:off x="1706886" y="318478"/>
            <a:ext cx="8797280" cy="4770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it-IT" sz="3100" dirty="0"/>
              <a:t>Andamento degli studenti idonei – ERSU Palermo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8423" y="1331539"/>
            <a:ext cx="212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numero degli idonei aumenta in maniera più che proporzionale rispetto all’aumento delle risorse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238423" y="2647958"/>
            <a:ext cx="212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Redditi bassi, le  provincie di Agrigento e Caltanissetta sono tra le provincie a minor reddito d’Italia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38423" y="3903357"/>
            <a:ext cx="212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Più idonei, minor gettito della tassa regionale, minore FIS (il FIS viene erogato sulla media storica dell’ultimo triennio)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017 -0.24375 L 0.35599 -0.23773 L 0.3569 -0.19491 " pathEditMode="relative" ptsTypes="AA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gd7fbe6b4e7_0_8544"/>
          <p:cNvSpPr txBox="1">
            <a:spLocks noGrp="1"/>
          </p:cNvSpPr>
          <p:nvPr>
            <p:ph type="body" idx="1"/>
          </p:nvPr>
        </p:nvSpPr>
        <p:spPr>
          <a:xfrm>
            <a:off x="247329" y="24485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4100" dirty="0" err="1"/>
              <a:t>Benefici</a:t>
            </a:r>
            <a:r>
              <a:rPr lang="en-US" sz="4100" dirty="0"/>
              <a:t> e </a:t>
            </a:r>
            <a:r>
              <a:rPr lang="en-US" sz="4100" dirty="0" err="1"/>
              <a:t>attività</a:t>
            </a:r>
            <a:r>
              <a:rPr lang="en-US" sz="4100" dirty="0"/>
              <a:t> di </a:t>
            </a:r>
            <a:r>
              <a:rPr lang="en-US" sz="4100" dirty="0" err="1"/>
              <a:t>sostegno</a:t>
            </a:r>
            <a:r>
              <a:rPr lang="en-US" sz="4100" dirty="0"/>
              <a:t> 2019/2020</a:t>
            </a:r>
            <a:endParaRPr sz="4100" dirty="0"/>
          </a:p>
        </p:txBody>
      </p:sp>
      <p:sp>
        <p:nvSpPr>
          <p:cNvPr id="3501" name="Google Shape;3501;gd7fbe6b4e7_0_8544"/>
          <p:cNvSpPr/>
          <p:nvPr/>
        </p:nvSpPr>
        <p:spPr>
          <a:xfrm>
            <a:off x="503300" y="1221775"/>
            <a:ext cx="4231704" cy="4531325"/>
          </a:xfrm>
          <a:custGeom>
            <a:avLst/>
            <a:gdLst/>
            <a:ahLst/>
            <a:cxnLst/>
            <a:rect l="l" t="t" r="r" b="b"/>
            <a:pathLst>
              <a:path w="4546203" h="5092591" extrusionOk="0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2" name="Google Shape;3502;gd7fbe6b4e7_0_8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789" y="2691124"/>
            <a:ext cx="1782686" cy="17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3503" name="Google Shape;3503;gd7fbe6b4e7_0_8544"/>
          <p:cNvSpPr txBox="1"/>
          <p:nvPr/>
        </p:nvSpPr>
        <p:spPr>
          <a:xfrm>
            <a:off x="6906392" y="3119988"/>
            <a:ext cx="4914037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FF00"/>
                </a:solidFill>
              </a:rPr>
              <a:t>Contributo</a:t>
            </a:r>
            <a:r>
              <a:rPr lang="en-US" sz="1800" b="1" dirty="0">
                <a:solidFill>
                  <a:srgbClr val="00FF00"/>
                </a:solidFill>
              </a:rPr>
              <a:t> </a:t>
            </a:r>
            <a:r>
              <a:rPr lang="en-US" sz="1800" b="1" dirty="0" err="1">
                <a:solidFill>
                  <a:srgbClr val="00FF00"/>
                </a:solidFill>
              </a:rPr>
              <a:t>straordinario</a:t>
            </a:r>
            <a:r>
              <a:rPr lang="en-US" sz="1800" b="1" dirty="0">
                <a:solidFill>
                  <a:srgbClr val="00FF00"/>
                </a:solidFill>
              </a:rPr>
              <a:t> </a:t>
            </a:r>
            <a:r>
              <a:rPr lang="en-US" sz="1800" b="1" dirty="0" err="1">
                <a:solidFill>
                  <a:srgbClr val="00FF00"/>
                </a:solidFill>
              </a:rPr>
              <a:t>Covid</a:t>
            </a:r>
            <a:r>
              <a:rPr lang="en-US" sz="1800" b="1" dirty="0">
                <a:solidFill>
                  <a:srgbClr val="00FF00"/>
                </a:solidFill>
              </a:rPr>
              <a:t>: </a:t>
            </a:r>
            <a:r>
              <a:rPr lang="en-US" sz="1800" b="1" dirty="0">
                <a:solidFill>
                  <a:schemeClr val="lt1"/>
                </a:solidFill>
              </a:rPr>
              <a:t>400€ a </a:t>
            </a:r>
            <a:r>
              <a:rPr lang="en-US" sz="1800" b="1" dirty="0" err="1">
                <a:solidFill>
                  <a:schemeClr val="lt1"/>
                </a:solidFill>
              </a:rPr>
              <a:t>tutti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gli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idonei</a:t>
            </a:r>
            <a:r>
              <a:rPr lang="en-US" sz="1800" b="1" dirty="0">
                <a:solidFill>
                  <a:schemeClr val="lt1"/>
                </a:solidFill>
              </a:rPr>
              <a:t> non </a:t>
            </a:r>
            <a:r>
              <a:rPr lang="en-US" sz="1800" b="1" dirty="0" err="1">
                <a:solidFill>
                  <a:schemeClr val="lt1"/>
                </a:solidFill>
              </a:rPr>
              <a:t>assegnatari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600" dirty="0">
                <a:solidFill>
                  <a:schemeClr val="lt1"/>
                </a:solidFill>
              </a:rPr>
              <a:t>(a cui </a:t>
            </a:r>
            <a:r>
              <a:rPr lang="en-US" sz="1600" dirty="0" err="1">
                <a:solidFill>
                  <a:schemeClr val="lt1"/>
                </a:solidFill>
              </a:rPr>
              <a:t>sono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stati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aggiunti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altri</a:t>
            </a:r>
            <a:r>
              <a:rPr lang="en-US" sz="1600" dirty="0">
                <a:solidFill>
                  <a:schemeClr val="lt1"/>
                </a:solidFill>
              </a:rPr>
              <a:t> 400€ con </a:t>
            </a:r>
            <a:r>
              <a:rPr lang="en-US" sz="1600" dirty="0" err="1">
                <a:solidFill>
                  <a:schemeClr val="lt1"/>
                </a:solidFill>
              </a:rPr>
              <a:t>il</a:t>
            </a:r>
            <a:r>
              <a:rPr lang="en-US" sz="1600" dirty="0">
                <a:solidFill>
                  <a:schemeClr val="lt1"/>
                </a:solidFill>
              </a:rPr>
              <a:t> comma 3 </a:t>
            </a:r>
            <a:r>
              <a:rPr lang="en-US" sz="1600" dirty="0" err="1">
                <a:solidFill>
                  <a:schemeClr val="lt1"/>
                </a:solidFill>
              </a:rPr>
              <a:t>della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finanziaria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regionale</a:t>
            </a:r>
            <a:r>
              <a:rPr lang="en-US" sz="1600" dirty="0">
                <a:solidFill>
                  <a:schemeClr val="lt1"/>
                </a:solidFill>
              </a:rPr>
              <a:t> per un </a:t>
            </a:r>
            <a:r>
              <a:rPr lang="en-US" sz="1600" dirty="0" err="1">
                <a:solidFill>
                  <a:schemeClr val="lt1"/>
                </a:solidFill>
              </a:rPr>
              <a:t>totale</a:t>
            </a:r>
            <a:r>
              <a:rPr lang="en-US" sz="1600" dirty="0">
                <a:solidFill>
                  <a:schemeClr val="lt1"/>
                </a:solidFill>
              </a:rPr>
              <a:t> di 800€ a </a:t>
            </a:r>
            <a:r>
              <a:rPr lang="en-US" sz="1600" dirty="0" err="1">
                <a:solidFill>
                  <a:schemeClr val="lt1"/>
                </a:solidFill>
              </a:rPr>
              <a:t>studente</a:t>
            </a:r>
            <a:r>
              <a:rPr lang="en-US" sz="1600" dirty="0">
                <a:solidFill>
                  <a:schemeClr val="lt1"/>
                </a:solidFill>
              </a:rPr>
              <a:t>);</a:t>
            </a:r>
            <a:endParaRPr sz="16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504" name="Google Shape;3504;gd7fbe6b4e7_0_8544"/>
          <p:cNvSpPr txBox="1"/>
          <p:nvPr/>
        </p:nvSpPr>
        <p:spPr>
          <a:xfrm>
            <a:off x="6906392" y="1561142"/>
            <a:ext cx="50872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</a:rPr>
              <a:t>Borse</a:t>
            </a:r>
            <a:r>
              <a:rPr lang="en-US" sz="1800" b="1" dirty="0">
                <a:solidFill>
                  <a:schemeClr val="lt1"/>
                </a:solidFill>
              </a:rPr>
              <a:t> di studio </a:t>
            </a:r>
            <a:r>
              <a:rPr lang="en-US" sz="1800" b="1" dirty="0" err="1">
                <a:solidFill>
                  <a:schemeClr val="lt1"/>
                </a:solidFill>
              </a:rPr>
              <a:t>erogate</a:t>
            </a:r>
            <a:r>
              <a:rPr lang="en-US" sz="1800" b="1" dirty="0">
                <a:solidFill>
                  <a:schemeClr val="lt1"/>
                </a:solidFill>
              </a:rPr>
              <a:t> ~50%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gd7fbe6b4e7_0_8544"/>
          <p:cNvSpPr txBox="1"/>
          <p:nvPr/>
        </p:nvSpPr>
        <p:spPr>
          <a:xfrm>
            <a:off x="6906392" y="4377657"/>
            <a:ext cx="49140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</a:rPr>
              <a:t>Bando </a:t>
            </a:r>
            <a:r>
              <a:rPr lang="en-US" sz="1800" b="1" dirty="0" err="1">
                <a:solidFill>
                  <a:srgbClr val="FF0000"/>
                </a:solidFill>
              </a:rPr>
              <a:t>sussidi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straordinari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dirty="0">
                <a:solidFill>
                  <a:schemeClr val="lt1"/>
                </a:solidFill>
              </a:rPr>
              <a:t>(</a:t>
            </a:r>
            <a:r>
              <a:rPr lang="en-US" sz="1800" dirty="0" err="1">
                <a:solidFill>
                  <a:schemeClr val="lt1"/>
                </a:solidFill>
              </a:rPr>
              <a:t>erogazione</a:t>
            </a:r>
            <a:r>
              <a:rPr lang="en-US" sz="1800" dirty="0">
                <a:solidFill>
                  <a:schemeClr val="lt1"/>
                </a:solidFill>
              </a:rPr>
              <a:t> di 500.000€); 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506" name="Google Shape;3506;gd7fbe6b4e7_0_8544"/>
          <p:cNvSpPr txBox="1"/>
          <p:nvPr/>
        </p:nvSpPr>
        <p:spPr>
          <a:xfrm>
            <a:off x="6951321" y="5104994"/>
            <a:ext cx="48691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Gestione bando di concorso per studenti siciliani che studiano </a:t>
            </a:r>
            <a:r>
              <a:rPr lang="it-IT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fuori dalla Sicilia</a:t>
            </a:r>
            <a:r>
              <a:rPr lang="it-IT" sz="1800" b="1" dirty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chemeClr val="lt1"/>
                </a:solidFill>
              </a:rPr>
              <a:t>(Misura regionale - 800€ a studente - 4 </a:t>
            </a:r>
            <a:r>
              <a:rPr lang="it-IT" sz="1800" dirty="0">
                <a:solidFill>
                  <a:schemeClr val="lt1"/>
                </a:solidFill>
                <a:sym typeface="Arial"/>
              </a:rPr>
              <a:t>milioni di euro);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  <p:grpSp>
        <p:nvGrpSpPr>
          <p:cNvPr id="3507" name="Google Shape;3507;gd7fbe6b4e7_0_8544"/>
          <p:cNvGrpSpPr/>
          <p:nvPr/>
        </p:nvGrpSpPr>
        <p:grpSpPr>
          <a:xfrm>
            <a:off x="5811503" y="1351098"/>
            <a:ext cx="790500" cy="790500"/>
            <a:chOff x="5833678" y="585323"/>
            <a:chExt cx="790500" cy="790500"/>
          </a:xfrm>
        </p:grpSpPr>
        <p:sp>
          <p:nvSpPr>
            <p:cNvPr id="3508" name="Google Shape;3508;gd7fbe6b4e7_0_8544"/>
            <p:cNvSpPr/>
            <p:nvPr/>
          </p:nvSpPr>
          <p:spPr>
            <a:xfrm>
              <a:off x="5833678" y="585323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gd7fbe6b4e7_0_8544"/>
            <p:cNvSpPr/>
            <p:nvPr/>
          </p:nvSpPr>
          <p:spPr>
            <a:xfrm>
              <a:off x="5907909" y="658049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0" name="Google Shape;3510;gd7fbe6b4e7_0_8544"/>
          <p:cNvSpPr txBox="1"/>
          <p:nvPr/>
        </p:nvSpPr>
        <p:spPr>
          <a:xfrm>
            <a:off x="5812507" y="1505736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1" name="Google Shape;3511;gd7fbe6b4e7_0_8544"/>
          <p:cNvGrpSpPr/>
          <p:nvPr/>
        </p:nvGrpSpPr>
        <p:grpSpPr>
          <a:xfrm>
            <a:off x="5811503" y="2318231"/>
            <a:ext cx="790500" cy="790500"/>
            <a:chOff x="5833678" y="1552456"/>
            <a:chExt cx="790500" cy="790500"/>
          </a:xfrm>
        </p:grpSpPr>
        <p:sp>
          <p:nvSpPr>
            <p:cNvPr id="3512" name="Google Shape;3512;gd7fbe6b4e7_0_8544"/>
            <p:cNvSpPr/>
            <p:nvPr/>
          </p:nvSpPr>
          <p:spPr>
            <a:xfrm>
              <a:off x="5833678" y="1552456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gd7fbe6b4e7_0_8544"/>
            <p:cNvSpPr/>
            <p:nvPr/>
          </p:nvSpPr>
          <p:spPr>
            <a:xfrm>
              <a:off x="5907909" y="1625182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4" name="Google Shape;3514;gd7fbe6b4e7_0_8544"/>
          <p:cNvSpPr txBox="1"/>
          <p:nvPr/>
        </p:nvSpPr>
        <p:spPr>
          <a:xfrm>
            <a:off x="5812507" y="2472869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5" name="Google Shape;3515;gd7fbe6b4e7_0_8544"/>
          <p:cNvGrpSpPr/>
          <p:nvPr/>
        </p:nvGrpSpPr>
        <p:grpSpPr>
          <a:xfrm>
            <a:off x="5811503" y="3285364"/>
            <a:ext cx="790500" cy="790500"/>
            <a:chOff x="5833678" y="2519589"/>
            <a:chExt cx="790500" cy="790500"/>
          </a:xfrm>
        </p:grpSpPr>
        <p:sp>
          <p:nvSpPr>
            <p:cNvPr id="3516" name="Google Shape;3516;gd7fbe6b4e7_0_8544"/>
            <p:cNvSpPr/>
            <p:nvPr/>
          </p:nvSpPr>
          <p:spPr>
            <a:xfrm>
              <a:off x="5833678" y="2519589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gd7fbe6b4e7_0_8544"/>
            <p:cNvSpPr/>
            <p:nvPr/>
          </p:nvSpPr>
          <p:spPr>
            <a:xfrm>
              <a:off x="5907909" y="2592315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8" name="Google Shape;3518;gd7fbe6b4e7_0_8544"/>
          <p:cNvSpPr txBox="1"/>
          <p:nvPr/>
        </p:nvSpPr>
        <p:spPr>
          <a:xfrm>
            <a:off x="5812507" y="3440002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9" name="Google Shape;3519;gd7fbe6b4e7_0_8544"/>
          <p:cNvGrpSpPr/>
          <p:nvPr/>
        </p:nvGrpSpPr>
        <p:grpSpPr>
          <a:xfrm>
            <a:off x="5811503" y="4252497"/>
            <a:ext cx="790500" cy="790500"/>
            <a:chOff x="5833678" y="3486722"/>
            <a:chExt cx="790500" cy="790500"/>
          </a:xfrm>
        </p:grpSpPr>
        <p:sp>
          <p:nvSpPr>
            <p:cNvPr id="3520" name="Google Shape;3520;gd7fbe6b4e7_0_8544"/>
            <p:cNvSpPr/>
            <p:nvPr/>
          </p:nvSpPr>
          <p:spPr>
            <a:xfrm>
              <a:off x="5833678" y="3486722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gd7fbe6b4e7_0_8544"/>
            <p:cNvSpPr/>
            <p:nvPr/>
          </p:nvSpPr>
          <p:spPr>
            <a:xfrm>
              <a:off x="5907909" y="3559448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2" name="Google Shape;3522;gd7fbe6b4e7_0_8544"/>
          <p:cNvSpPr txBox="1"/>
          <p:nvPr/>
        </p:nvSpPr>
        <p:spPr>
          <a:xfrm>
            <a:off x="5812507" y="4407135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06;gd7fbe6b4e7_0_8544"/>
          <p:cNvSpPr txBox="1"/>
          <p:nvPr/>
        </p:nvSpPr>
        <p:spPr>
          <a:xfrm>
            <a:off x="6906392" y="2327609"/>
            <a:ext cx="48691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</a:rPr>
              <a:t>Pagamento</a:t>
            </a:r>
            <a:r>
              <a:rPr lang="en-US" sz="1800" b="1" dirty="0">
                <a:solidFill>
                  <a:schemeClr val="lt1"/>
                </a:solidFill>
              </a:rPr>
              <a:t> di </a:t>
            </a:r>
            <a:r>
              <a:rPr lang="en-US" sz="1800" b="1" u="sng" dirty="0" err="1">
                <a:solidFill>
                  <a:srgbClr val="FFFF00"/>
                </a:solidFill>
              </a:rPr>
              <a:t>tutti</a:t>
            </a:r>
            <a:r>
              <a:rPr lang="en-US" sz="1800" b="1" u="sng" dirty="0">
                <a:solidFill>
                  <a:srgbClr val="FFFF00"/>
                </a:solidFill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</a:rPr>
              <a:t>i</a:t>
            </a:r>
            <a:r>
              <a:rPr lang="en-US" sz="1800" b="1" u="sng" dirty="0">
                <a:solidFill>
                  <a:srgbClr val="FFFF00"/>
                </a:solidFill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</a:rPr>
              <a:t>contributi</a:t>
            </a:r>
            <a:r>
              <a:rPr lang="en-US" sz="1800" b="1" u="sng" dirty="0">
                <a:solidFill>
                  <a:srgbClr val="FFFF00"/>
                </a:solidFill>
              </a:rPr>
              <a:t> </a:t>
            </a:r>
            <a:r>
              <a:rPr lang="en-US" sz="1800" b="1" u="sng" dirty="0" err="1">
                <a:solidFill>
                  <a:srgbClr val="FFFF00"/>
                </a:solidFill>
              </a:rPr>
              <a:t>alloggio</a:t>
            </a:r>
            <a:r>
              <a:rPr lang="en-US" sz="1800" b="1" u="sng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chemeClr val="lt1"/>
                </a:solidFill>
              </a:rPr>
              <a:t>(</a:t>
            </a:r>
            <a:r>
              <a:rPr lang="en-US" sz="1800" dirty="0" err="1">
                <a:solidFill>
                  <a:schemeClr val="lt1"/>
                </a:solidFill>
              </a:rPr>
              <a:t>Misura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regionale</a:t>
            </a:r>
            <a:r>
              <a:rPr lang="en-US" sz="1800" dirty="0">
                <a:solidFill>
                  <a:schemeClr val="lt1"/>
                </a:solidFill>
              </a:rPr>
              <a:t> - 4 </a:t>
            </a:r>
            <a:r>
              <a:rPr lang="en-US" sz="1800" dirty="0" err="1">
                <a:solidFill>
                  <a:schemeClr val="lt1"/>
                </a:solidFill>
              </a:rPr>
              <a:t>milioni</a:t>
            </a:r>
            <a:r>
              <a:rPr lang="en-US" sz="1800" dirty="0">
                <a:solidFill>
                  <a:schemeClr val="lt1"/>
                </a:solidFill>
              </a:rPr>
              <a:t> di euro circa)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  <p:grpSp>
        <p:nvGrpSpPr>
          <p:cNvPr id="26" name="Google Shape;3519;gd7fbe6b4e7_0_8544"/>
          <p:cNvGrpSpPr/>
          <p:nvPr/>
        </p:nvGrpSpPr>
        <p:grpSpPr>
          <a:xfrm>
            <a:off x="5743574" y="5218293"/>
            <a:ext cx="806209" cy="849315"/>
            <a:chOff x="5833678" y="3486722"/>
            <a:chExt cx="790500" cy="790500"/>
          </a:xfrm>
        </p:grpSpPr>
        <p:sp>
          <p:nvSpPr>
            <p:cNvPr id="27" name="Google Shape;3520;gd7fbe6b4e7_0_8544"/>
            <p:cNvSpPr/>
            <p:nvPr/>
          </p:nvSpPr>
          <p:spPr>
            <a:xfrm>
              <a:off x="5833678" y="3486722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21;gd7fbe6b4e7_0_8544"/>
            <p:cNvSpPr/>
            <p:nvPr/>
          </p:nvSpPr>
          <p:spPr>
            <a:xfrm>
              <a:off x="5907909" y="3559448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3522;gd7fbe6b4e7_0_8544"/>
          <p:cNvSpPr txBox="1"/>
          <p:nvPr/>
        </p:nvSpPr>
        <p:spPr>
          <a:xfrm>
            <a:off x="5744481" y="5403906"/>
            <a:ext cx="7689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gd7fbe6b4e7_0_8544"/>
          <p:cNvSpPr txBox="1">
            <a:spLocks noGrp="1"/>
          </p:cNvSpPr>
          <p:nvPr>
            <p:ph type="body" idx="1"/>
          </p:nvPr>
        </p:nvSpPr>
        <p:spPr>
          <a:xfrm>
            <a:off x="247329" y="23552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4100" dirty="0" err="1"/>
              <a:t>Benefici</a:t>
            </a:r>
            <a:r>
              <a:rPr lang="en-US" sz="4100" dirty="0"/>
              <a:t> e </a:t>
            </a:r>
            <a:r>
              <a:rPr lang="en-US" sz="4100" dirty="0" err="1"/>
              <a:t>attività</a:t>
            </a:r>
            <a:r>
              <a:rPr lang="en-US" sz="4100" dirty="0"/>
              <a:t> di </a:t>
            </a:r>
            <a:r>
              <a:rPr lang="en-US" sz="4100" dirty="0" err="1"/>
              <a:t>sostegno</a:t>
            </a:r>
            <a:r>
              <a:rPr lang="en-US" sz="4100" dirty="0"/>
              <a:t> 2020/2021</a:t>
            </a:r>
            <a:endParaRPr sz="4100" dirty="0"/>
          </a:p>
        </p:txBody>
      </p:sp>
      <p:sp>
        <p:nvSpPr>
          <p:cNvPr id="3501" name="Google Shape;3501;gd7fbe6b4e7_0_8544"/>
          <p:cNvSpPr/>
          <p:nvPr/>
        </p:nvSpPr>
        <p:spPr>
          <a:xfrm>
            <a:off x="503300" y="1221775"/>
            <a:ext cx="4231704" cy="4531325"/>
          </a:xfrm>
          <a:custGeom>
            <a:avLst/>
            <a:gdLst/>
            <a:ahLst/>
            <a:cxnLst/>
            <a:rect l="l" t="t" r="r" b="b"/>
            <a:pathLst>
              <a:path w="4546203" h="5092591" extrusionOk="0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2" name="Google Shape;3502;gd7fbe6b4e7_0_8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789" y="2691124"/>
            <a:ext cx="1782686" cy="17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3504" name="Google Shape;3504;gd7fbe6b4e7_0_8544"/>
          <p:cNvSpPr txBox="1"/>
          <p:nvPr/>
        </p:nvSpPr>
        <p:spPr>
          <a:xfrm>
            <a:off x="6906392" y="1491292"/>
            <a:ext cx="50872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CC"/>
                </a:solidFill>
              </a:rPr>
              <a:t>Borse</a:t>
            </a:r>
            <a:r>
              <a:rPr lang="en-US" sz="1800" b="1" dirty="0">
                <a:solidFill>
                  <a:srgbClr val="FFFFCC"/>
                </a:solidFill>
              </a:rPr>
              <a:t> di studio </a:t>
            </a:r>
            <a:r>
              <a:rPr lang="en-US" sz="1800" b="1" dirty="0" err="1">
                <a:solidFill>
                  <a:srgbClr val="FFFFCC"/>
                </a:solidFill>
              </a:rPr>
              <a:t>erogate</a:t>
            </a:r>
            <a:r>
              <a:rPr lang="en-US" sz="1800" b="1" dirty="0">
                <a:solidFill>
                  <a:srgbClr val="FFFFCC"/>
                </a:solidFill>
              </a:rPr>
              <a:t> </a:t>
            </a:r>
            <a:r>
              <a:rPr lang="en-US" sz="1800" b="1" dirty="0">
                <a:solidFill>
                  <a:schemeClr val="lt1"/>
                </a:solidFill>
              </a:rPr>
              <a:t>(10.330 - 96,7%) </a:t>
            </a:r>
            <a:r>
              <a:rPr lang="en-US" sz="1800" dirty="0">
                <a:solidFill>
                  <a:schemeClr val="lt1"/>
                </a:solidFill>
              </a:rPr>
              <a:t>(</a:t>
            </a:r>
            <a:r>
              <a:rPr lang="en-US" sz="1800" dirty="0" err="1">
                <a:solidFill>
                  <a:schemeClr val="lt1"/>
                </a:solidFill>
              </a:rPr>
              <a:t>Misura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regionale</a:t>
            </a:r>
            <a:r>
              <a:rPr lang="en-US" sz="1800" dirty="0">
                <a:solidFill>
                  <a:schemeClr val="lt1"/>
                </a:solidFill>
              </a:rPr>
              <a:t> – </a:t>
            </a:r>
            <a:r>
              <a:rPr lang="en-US" sz="1800" dirty="0" err="1">
                <a:solidFill>
                  <a:schemeClr val="lt1"/>
                </a:solidFill>
              </a:rPr>
              <a:t>oltre</a:t>
            </a:r>
            <a:r>
              <a:rPr lang="en-US" sz="1800" dirty="0">
                <a:solidFill>
                  <a:schemeClr val="lt1"/>
                </a:solidFill>
              </a:rPr>
              <a:t> 10 </a:t>
            </a:r>
            <a:r>
              <a:rPr lang="en-US" sz="1800" dirty="0" err="1">
                <a:solidFill>
                  <a:schemeClr val="lt1"/>
                </a:solidFill>
              </a:rPr>
              <a:t>milioni</a:t>
            </a:r>
            <a:r>
              <a:rPr lang="en-US" sz="1800" dirty="0">
                <a:solidFill>
                  <a:schemeClr val="lt1"/>
                </a:solidFill>
              </a:rPr>
              <a:t> di euro)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505" name="Google Shape;3505;gd7fbe6b4e7_0_8544"/>
          <p:cNvSpPr txBox="1"/>
          <p:nvPr/>
        </p:nvSpPr>
        <p:spPr>
          <a:xfrm>
            <a:off x="6906392" y="2399929"/>
            <a:ext cx="49140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</a:rPr>
              <a:t>Bando </a:t>
            </a:r>
            <a:r>
              <a:rPr lang="en-US" sz="1800" b="1" dirty="0" err="1">
                <a:solidFill>
                  <a:srgbClr val="FF0000"/>
                </a:solidFill>
              </a:rPr>
              <a:t>Straordinario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posti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letto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lt1"/>
                </a:solidFill>
              </a:rPr>
              <a:t>(per </a:t>
            </a:r>
            <a:r>
              <a:rPr lang="en-US" sz="1800" dirty="0" err="1">
                <a:solidFill>
                  <a:schemeClr val="lt1"/>
                </a:solidFill>
              </a:rPr>
              <a:t>soggetti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diversamente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abili</a:t>
            </a:r>
            <a:r>
              <a:rPr lang="en-US" sz="1800" dirty="0">
                <a:solidFill>
                  <a:schemeClr val="lt1"/>
                </a:solidFill>
              </a:rPr>
              <a:t>); 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506" name="Google Shape;3506;gd7fbe6b4e7_0_8544"/>
          <p:cNvSpPr txBox="1"/>
          <p:nvPr/>
        </p:nvSpPr>
        <p:spPr>
          <a:xfrm>
            <a:off x="6906392" y="3273522"/>
            <a:ext cx="48691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Gestione bando Avviso 41 </a:t>
            </a: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1800" dirty="0">
                <a:solidFill>
                  <a:schemeClr val="lt1"/>
                </a:solidFill>
              </a:rPr>
              <a:t>(Misura regionale, contributo alloggio 500€ a studente – 2,5 </a:t>
            </a:r>
            <a:r>
              <a:rPr lang="it-IT" sz="1800" dirty="0">
                <a:solidFill>
                  <a:schemeClr val="lt1"/>
                </a:solidFill>
                <a:sym typeface="Arial"/>
              </a:rPr>
              <a:t>milioni di euro a livello regionale);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  <p:grpSp>
        <p:nvGrpSpPr>
          <p:cNvPr id="3507" name="Google Shape;3507;gd7fbe6b4e7_0_8544"/>
          <p:cNvGrpSpPr/>
          <p:nvPr/>
        </p:nvGrpSpPr>
        <p:grpSpPr>
          <a:xfrm>
            <a:off x="5811503" y="1351098"/>
            <a:ext cx="790500" cy="790500"/>
            <a:chOff x="5833678" y="585323"/>
            <a:chExt cx="790500" cy="790500"/>
          </a:xfrm>
        </p:grpSpPr>
        <p:sp>
          <p:nvSpPr>
            <p:cNvPr id="3508" name="Google Shape;3508;gd7fbe6b4e7_0_8544"/>
            <p:cNvSpPr/>
            <p:nvPr/>
          </p:nvSpPr>
          <p:spPr>
            <a:xfrm>
              <a:off x="5833678" y="585323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gd7fbe6b4e7_0_8544"/>
            <p:cNvSpPr/>
            <p:nvPr/>
          </p:nvSpPr>
          <p:spPr>
            <a:xfrm>
              <a:off x="5907909" y="658049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0" name="Google Shape;3510;gd7fbe6b4e7_0_8544"/>
          <p:cNvSpPr txBox="1"/>
          <p:nvPr/>
        </p:nvSpPr>
        <p:spPr>
          <a:xfrm>
            <a:off x="5812507" y="1505736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1" name="Google Shape;3511;gd7fbe6b4e7_0_8544"/>
          <p:cNvGrpSpPr/>
          <p:nvPr/>
        </p:nvGrpSpPr>
        <p:grpSpPr>
          <a:xfrm>
            <a:off x="5811503" y="2318231"/>
            <a:ext cx="790500" cy="790500"/>
            <a:chOff x="5833678" y="1552456"/>
            <a:chExt cx="790500" cy="790500"/>
          </a:xfrm>
        </p:grpSpPr>
        <p:sp>
          <p:nvSpPr>
            <p:cNvPr id="3512" name="Google Shape;3512;gd7fbe6b4e7_0_8544"/>
            <p:cNvSpPr/>
            <p:nvPr/>
          </p:nvSpPr>
          <p:spPr>
            <a:xfrm>
              <a:off x="5833678" y="1552456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gd7fbe6b4e7_0_8544"/>
            <p:cNvSpPr/>
            <p:nvPr/>
          </p:nvSpPr>
          <p:spPr>
            <a:xfrm>
              <a:off x="5907909" y="1625182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4" name="Google Shape;3514;gd7fbe6b4e7_0_8544"/>
          <p:cNvSpPr txBox="1"/>
          <p:nvPr/>
        </p:nvSpPr>
        <p:spPr>
          <a:xfrm>
            <a:off x="5812507" y="2472869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5" name="Google Shape;3515;gd7fbe6b4e7_0_8544"/>
          <p:cNvGrpSpPr/>
          <p:nvPr/>
        </p:nvGrpSpPr>
        <p:grpSpPr>
          <a:xfrm>
            <a:off x="5811503" y="3285364"/>
            <a:ext cx="790500" cy="790500"/>
            <a:chOff x="5833678" y="2519589"/>
            <a:chExt cx="790500" cy="790500"/>
          </a:xfrm>
        </p:grpSpPr>
        <p:sp>
          <p:nvSpPr>
            <p:cNvPr id="3516" name="Google Shape;3516;gd7fbe6b4e7_0_8544"/>
            <p:cNvSpPr/>
            <p:nvPr/>
          </p:nvSpPr>
          <p:spPr>
            <a:xfrm>
              <a:off x="5833678" y="2519589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gd7fbe6b4e7_0_8544"/>
            <p:cNvSpPr/>
            <p:nvPr/>
          </p:nvSpPr>
          <p:spPr>
            <a:xfrm>
              <a:off x="5907909" y="2592315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8" name="Google Shape;3518;gd7fbe6b4e7_0_8544"/>
          <p:cNvSpPr txBox="1"/>
          <p:nvPr/>
        </p:nvSpPr>
        <p:spPr>
          <a:xfrm>
            <a:off x="5812507" y="3440002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9" name="Google Shape;3519;gd7fbe6b4e7_0_8544"/>
          <p:cNvGrpSpPr/>
          <p:nvPr/>
        </p:nvGrpSpPr>
        <p:grpSpPr>
          <a:xfrm>
            <a:off x="5811503" y="4252497"/>
            <a:ext cx="790500" cy="790500"/>
            <a:chOff x="5833678" y="3486722"/>
            <a:chExt cx="790500" cy="790500"/>
          </a:xfrm>
        </p:grpSpPr>
        <p:sp>
          <p:nvSpPr>
            <p:cNvPr id="3520" name="Google Shape;3520;gd7fbe6b4e7_0_8544"/>
            <p:cNvSpPr/>
            <p:nvPr/>
          </p:nvSpPr>
          <p:spPr>
            <a:xfrm>
              <a:off x="5833678" y="3486722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gd7fbe6b4e7_0_8544"/>
            <p:cNvSpPr/>
            <p:nvPr/>
          </p:nvSpPr>
          <p:spPr>
            <a:xfrm>
              <a:off x="5907909" y="3559448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2" name="Google Shape;3522;gd7fbe6b4e7_0_8544"/>
          <p:cNvSpPr txBox="1"/>
          <p:nvPr/>
        </p:nvSpPr>
        <p:spPr>
          <a:xfrm>
            <a:off x="5812507" y="4407135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06;gd7fbe6b4e7_0_8544"/>
          <p:cNvSpPr txBox="1"/>
          <p:nvPr/>
        </p:nvSpPr>
        <p:spPr>
          <a:xfrm>
            <a:off x="6951320" y="4339864"/>
            <a:ext cx="48691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algn="just"/>
            <a:r>
              <a:rPr lang="it-IT" sz="1800" b="1" dirty="0">
                <a:solidFill>
                  <a:srgbClr val="00FF00"/>
                </a:solidFill>
              </a:rPr>
              <a:t>Gestione bando DM 57 Ministro delle Infrastrutture e dei trasporti </a:t>
            </a:r>
            <a:r>
              <a:rPr lang="it-IT" sz="1800" b="1" dirty="0">
                <a:solidFill>
                  <a:schemeClr val="lt1"/>
                </a:solidFill>
              </a:rPr>
              <a:t>- </a:t>
            </a:r>
            <a:r>
              <a:rPr lang="it-IT" sz="1800" dirty="0">
                <a:solidFill>
                  <a:schemeClr val="lt1"/>
                </a:solidFill>
              </a:rPr>
              <a:t>(Misura Nazionale – contributo alloggio 1,8 M</a:t>
            </a:r>
            <a:r>
              <a:rPr lang="en-US" sz="1800" dirty="0" err="1">
                <a:solidFill>
                  <a:schemeClr val="lt1"/>
                </a:solidFill>
              </a:rPr>
              <a:t>ilioni</a:t>
            </a:r>
            <a:r>
              <a:rPr lang="en-US" sz="1800" dirty="0">
                <a:solidFill>
                  <a:schemeClr val="lt1"/>
                </a:solidFill>
              </a:rPr>
              <a:t> di euro circa a </a:t>
            </a:r>
            <a:r>
              <a:rPr lang="en-US" sz="1800" dirty="0" err="1">
                <a:solidFill>
                  <a:schemeClr val="lt1"/>
                </a:solidFill>
              </a:rPr>
              <a:t>livello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regionale</a:t>
            </a:r>
            <a:r>
              <a:rPr lang="en-US" sz="1800" dirty="0">
                <a:solidFill>
                  <a:schemeClr val="lt1"/>
                </a:solidFill>
              </a:rPr>
              <a:t>);</a:t>
            </a:r>
            <a:endParaRPr sz="1800" dirty="0">
              <a:solidFill>
                <a:schemeClr val="lt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34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ella a 12 punte 2"/>
          <p:cNvSpPr/>
          <p:nvPr/>
        </p:nvSpPr>
        <p:spPr>
          <a:xfrm>
            <a:off x="609377" y="204706"/>
            <a:ext cx="10277475" cy="6755522"/>
          </a:xfrm>
          <a:prstGeom prst="star12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00" name="Google Shape;3500;gd7fbe6b4e7_0_8544"/>
          <p:cNvSpPr txBox="1">
            <a:spLocks noGrp="1"/>
          </p:cNvSpPr>
          <p:nvPr>
            <p:ph type="body" idx="1"/>
          </p:nvPr>
        </p:nvSpPr>
        <p:spPr>
          <a:xfrm>
            <a:off x="247329" y="23552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4100" dirty="0" err="1"/>
              <a:t>Benefici</a:t>
            </a:r>
            <a:r>
              <a:rPr lang="en-US" sz="4100" dirty="0"/>
              <a:t> e </a:t>
            </a:r>
            <a:r>
              <a:rPr lang="en-US" sz="4100" dirty="0" err="1"/>
              <a:t>attività</a:t>
            </a:r>
            <a:r>
              <a:rPr lang="en-US" sz="4100" dirty="0"/>
              <a:t> di </a:t>
            </a:r>
            <a:r>
              <a:rPr lang="en-US" sz="4100" dirty="0" err="1"/>
              <a:t>sostegno</a:t>
            </a:r>
            <a:r>
              <a:rPr lang="en-US" sz="4100" dirty="0"/>
              <a:t> 2020/2021</a:t>
            </a:r>
            <a:endParaRPr sz="4100" dirty="0"/>
          </a:p>
        </p:txBody>
      </p:sp>
      <p:sp>
        <p:nvSpPr>
          <p:cNvPr id="3501" name="Google Shape;3501;gd7fbe6b4e7_0_8544"/>
          <p:cNvSpPr/>
          <p:nvPr/>
        </p:nvSpPr>
        <p:spPr>
          <a:xfrm>
            <a:off x="503300" y="1221775"/>
            <a:ext cx="4231704" cy="4531325"/>
          </a:xfrm>
          <a:custGeom>
            <a:avLst/>
            <a:gdLst/>
            <a:ahLst/>
            <a:cxnLst/>
            <a:rect l="l" t="t" r="r" b="b"/>
            <a:pathLst>
              <a:path w="4546203" h="5092591" extrusionOk="0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2" name="Google Shape;3502;gd7fbe6b4e7_0_8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789" y="2691124"/>
            <a:ext cx="1782686" cy="17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501;gd7fbe6b4e7_0_8544"/>
          <p:cNvSpPr/>
          <p:nvPr/>
        </p:nvSpPr>
        <p:spPr>
          <a:xfrm>
            <a:off x="6761225" y="1217324"/>
            <a:ext cx="4231704" cy="4531325"/>
          </a:xfrm>
          <a:custGeom>
            <a:avLst/>
            <a:gdLst/>
            <a:ahLst/>
            <a:cxnLst/>
            <a:rect l="l" t="t" r="r" b="b"/>
            <a:pathLst>
              <a:path w="4546203" h="5092591" extrusionOk="0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15052" y="2797637"/>
            <a:ext cx="1924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100% delle borse di studio erogate</a:t>
            </a:r>
          </a:p>
        </p:txBody>
      </p:sp>
    </p:spTree>
    <p:extLst>
      <p:ext uri="{BB962C8B-B14F-4D97-AF65-F5344CB8AC3E}">
        <p14:creationId xmlns:p14="http://schemas.microsoft.com/office/powerpoint/2010/main" val="113175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gd7fbe6b4e7_0_8544"/>
          <p:cNvSpPr txBox="1">
            <a:spLocks noGrp="1"/>
          </p:cNvSpPr>
          <p:nvPr>
            <p:ph type="body" idx="1"/>
          </p:nvPr>
        </p:nvSpPr>
        <p:spPr>
          <a:xfrm>
            <a:off x="247329" y="24485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4100" dirty="0"/>
              <a:t>POLITICHE DI RESIDENZIALITA'</a:t>
            </a:r>
            <a:endParaRPr sz="4100" dirty="0"/>
          </a:p>
        </p:txBody>
      </p:sp>
      <p:sp>
        <p:nvSpPr>
          <p:cNvPr id="3501" name="Google Shape;3501;gd7fbe6b4e7_0_8544"/>
          <p:cNvSpPr/>
          <p:nvPr/>
        </p:nvSpPr>
        <p:spPr>
          <a:xfrm>
            <a:off x="503300" y="1221775"/>
            <a:ext cx="4231704" cy="4531325"/>
          </a:xfrm>
          <a:custGeom>
            <a:avLst/>
            <a:gdLst/>
            <a:ahLst/>
            <a:cxnLst/>
            <a:rect l="l" t="t" r="r" b="b"/>
            <a:pathLst>
              <a:path w="4546203" h="5092591" extrusionOk="0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2" name="Google Shape;3502;gd7fbe6b4e7_0_8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789" y="2691124"/>
            <a:ext cx="1782686" cy="17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3503" name="Google Shape;3503;gd7fbe6b4e7_0_8544"/>
          <p:cNvSpPr txBox="1"/>
          <p:nvPr/>
        </p:nvSpPr>
        <p:spPr>
          <a:xfrm>
            <a:off x="6812493" y="5450068"/>
            <a:ext cx="450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</a:rPr>
              <a:t>partecipazione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bandi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legge</a:t>
            </a:r>
            <a:r>
              <a:rPr lang="en-US" sz="1800" b="1" dirty="0">
                <a:solidFill>
                  <a:schemeClr val="lt1"/>
                </a:solidFill>
              </a:rPr>
              <a:t> 338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gd7fbe6b4e7_0_8544"/>
          <p:cNvSpPr txBox="1"/>
          <p:nvPr/>
        </p:nvSpPr>
        <p:spPr>
          <a:xfrm>
            <a:off x="6812493" y="3347707"/>
            <a:ext cx="4507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</a:rPr>
              <a:t>progettazione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esecutiva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rgbClr val="00B0F0"/>
                </a:solidFill>
              </a:rPr>
              <a:t>residenze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b="1" dirty="0" err="1">
                <a:solidFill>
                  <a:srgbClr val="00B0F0"/>
                </a:solidFill>
              </a:rPr>
              <a:t>già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b="1" dirty="0" err="1">
                <a:solidFill>
                  <a:srgbClr val="00B0F0"/>
                </a:solidFill>
              </a:rPr>
              <a:t>finanziate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b="1" dirty="0">
                <a:solidFill>
                  <a:schemeClr val="lt1"/>
                </a:solidFill>
              </a:rPr>
              <a:t>(Palazzo Marchese)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gd7fbe6b4e7_0_8544"/>
          <p:cNvSpPr txBox="1"/>
          <p:nvPr/>
        </p:nvSpPr>
        <p:spPr>
          <a:xfrm>
            <a:off x="6841077" y="2417386"/>
            <a:ext cx="4507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CC00"/>
                </a:solidFill>
              </a:rPr>
              <a:t>Acquisizione</a:t>
            </a:r>
            <a:r>
              <a:rPr lang="en-US" sz="1800" b="1" dirty="0">
                <a:solidFill>
                  <a:srgbClr val="00CC00"/>
                </a:solidFill>
              </a:rPr>
              <a:t> </a:t>
            </a:r>
            <a:r>
              <a:rPr lang="en-US" sz="1800" b="1" dirty="0" err="1">
                <a:solidFill>
                  <a:srgbClr val="00CC00"/>
                </a:solidFill>
              </a:rPr>
              <a:t>nuove</a:t>
            </a:r>
            <a:r>
              <a:rPr lang="en-US" sz="1800" b="1" dirty="0">
                <a:solidFill>
                  <a:srgbClr val="00CC00"/>
                </a:solidFill>
              </a:rPr>
              <a:t> </a:t>
            </a:r>
            <a:r>
              <a:rPr lang="en-US" sz="1800" b="1" dirty="0" err="1">
                <a:solidFill>
                  <a:srgbClr val="00CC00"/>
                </a:solidFill>
              </a:rPr>
              <a:t>residenze</a:t>
            </a:r>
            <a:r>
              <a:rPr lang="en-US" sz="1800" b="1" dirty="0">
                <a:solidFill>
                  <a:srgbClr val="00CC00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(</a:t>
            </a:r>
            <a:r>
              <a:rPr lang="en-US" b="1" dirty="0" err="1">
                <a:solidFill>
                  <a:schemeClr val="lt1"/>
                </a:solidFill>
              </a:rPr>
              <a:t>appartamenti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dello</a:t>
            </a:r>
            <a:r>
              <a:rPr lang="en-US" b="1" dirty="0">
                <a:solidFill>
                  <a:schemeClr val="lt1"/>
                </a:solidFill>
              </a:rPr>
              <a:t> IACP – 90 </a:t>
            </a:r>
            <a:r>
              <a:rPr lang="en-US" b="1" dirty="0" err="1">
                <a:solidFill>
                  <a:schemeClr val="lt1"/>
                </a:solidFill>
              </a:rPr>
              <a:t>posti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letto</a:t>
            </a:r>
            <a:r>
              <a:rPr lang="en-US" b="1" dirty="0">
                <a:solidFill>
                  <a:schemeClr val="lt1"/>
                </a:solidFill>
              </a:rPr>
              <a:t>) </a:t>
            </a:r>
            <a:endParaRPr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506" name="Google Shape;3506;gd7fbe6b4e7_0_8544"/>
          <p:cNvSpPr txBox="1"/>
          <p:nvPr/>
        </p:nvSpPr>
        <p:spPr>
          <a:xfrm>
            <a:off x="6841077" y="4117284"/>
            <a:ext cx="4507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 algn="just"/>
            <a:r>
              <a:rPr lang="en-US" sz="1800" b="1" dirty="0">
                <a:solidFill>
                  <a:srgbClr val="C00000"/>
                </a:solidFill>
              </a:rPr>
              <a:t>Project financing </a:t>
            </a:r>
            <a:r>
              <a:rPr lang="en-US" sz="1800" b="1" dirty="0">
                <a:solidFill>
                  <a:schemeClr val="bg1"/>
                </a:solidFill>
              </a:rPr>
              <a:t>– </a:t>
            </a:r>
            <a:r>
              <a:rPr lang="en-US" sz="1800" b="1" dirty="0" err="1">
                <a:solidFill>
                  <a:schemeClr val="bg1"/>
                </a:solidFill>
              </a:rPr>
              <a:t>realizzazione</a:t>
            </a:r>
            <a:r>
              <a:rPr lang="en-US" sz="1800" b="1" dirty="0">
                <a:solidFill>
                  <a:schemeClr val="bg1"/>
                </a:solidFill>
              </a:rPr>
              <a:t> di </a:t>
            </a:r>
            <a:r>
              <a:rPr lang="en-US" sz="1800" b="1" dirty="0" err="1">
                <a:solidFill>
                  <a:schemeClr val="bg1"/>
                </a:solidFill>
              </a:rPr>
              <a:t>residenze</a:t>
            </a:r>
            <a:r>
              <a:rPr lang="en-US" sz="1800" b="1" dirty="0">
                <a:solidFill>
                  <a:schemeClr val="bg1"/>
                </a:solidFill>
              </a:rPr>
              <a:t> con </a:t>
            </a:r>
            <a:r>
              <a:rPr lang="en-US" sz="1800" b="1" dirty="0" err="1">
                <a:solidFill>
                  <a:schemeClr val="bg1"/>
                </a:solidFill>
              </a:rPr>
              <a:t>adeguato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it-IT" sz="1800" b="1" dirty="0">
                <a:solidFill>
                  <a:schemeClr val="bg1"/>
                </a:solidFill>
              </a:rPr>
              <a:t>break </a:t>
            </a:r>
            <a:r>
              <a:rPr lang="it-IT" sz="1800" b="1" dirty="0" err="1">
                <a:solidFill>
                  <a:schemeClr val="bg1"/>
                </a:solidFill>
              </a:rPr>
              <a:t>even</a:t>
            </a:r>
            <a:r>
              <a:rPr lang="it-IT" sz="1800" b="1" dirty="0">
                <a:solidFill>
                  <a:schemeClr val="bg1"/>
                </a:solidFill>
              </a:rPr>
              <a:t>, efficienti energeticamente e altamente digitalizzate</a:t>
            </a:r>
            <a:endParaRPr sz="1800" b="1" dirty="0">
              <a:solidFill>
                <a:schemeClr val="bg1"/>
              </a:solidFill>
              <a:sym typeface="Arial"/>
            </a:endParaRPr>
          </a:p>
        </p:txBody>
      </p:sp>
      <p:grpSp>
        <p:nvGrpSpPr>
          <p:cNvPr id="3507" name="Google Shape;3507;gd7fbe6b4e7_0_8544"/>
          <p:cNvGrpSpPr/>
          <p:nvPr/>
        </p:nvGrpSpPr>
        <p:grpSpPr>
          <a:xfrm>
            <a:off x="5811503" y="1351098"/>
            <a:ext cx="790500" cy="790500"/>
            <a:chOff x="5833678" y="585323"/>
            <a:chExt cx="790500" cy="790500"/>
          </a:xfrm>
        </p:grpSpPr>
        <p:sp>
          <p:nvSpPr>
            <p:cNvPr id="3508" name="Google Shape;3508;gd7fbe6b4e7_0_8544"/>
            <p:cNvSpPr/>
            <p:nvPr/>
          </p:nvSpPr>
          <p:spPr>
            <a:xfrm>
              <a:off x="5833678" y="585323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gd7fbe6b4e7_0_8544"/>
            <p:cNvSpPr/>
            <p:nvPr/>
          </p:nvSpPr>
          <p:spPr>
            <a:xfrm>
              <a:off x="5907909" y="658049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0" name="Google Shape;3510;gd7fbe6b4e7_0_8544"/>
          <p:cNvSpPr txBox="1"/>
          <p:nvPr/>
        </p:nvSpPr>
        <p:spPr>
          <a:xfrm>
            <a:off x="5812507" y="1505736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1" name="Google Shape;3511;gd7fbe6b4e7_0_8544"/>
          <p:cNvGrpSpPr/>
          <p:nvPr/>
        </p:nvGrpSpPr>
        <p:grpSpPr>
          <a:xfrm>
            <a:off x="5811503" y="2318231"/>
            <a:ext cx="790500" cy="790500"/>
            <a:chOff x="5833678" y="1552456"/>
            <a:chExt cx="790500" cy="790500"/>
          </a:xfrm>
        </p:grpSpPr>
        <p:sp>
          <p:nvSpPr>
            <p:cNvPr id="3512" name="Google Shape;3512;gd7fbe6b4e7_0_8544"/>
            <p:cNvSpPr/>
            <p:nvPr/>
          </p:nvSpPr>
          <p:spPr>
            <a:xfrm>
              <a:off x="5833678" y="1552456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gd7fbe6b4e7_0_8544"/>
            <p:cNvSpPr/>
            <p:nvPr/>
          </p:nvSpPr>
          <p:spPr>
            <a:xfrm>
              <a:off x="5907909" y="1625182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4" name="Google Shape;3514;gd7fbe6b4e7_0_8544"/>
          <p:cNvSpPr txBox="1"/>
          <p:nvPr/>
        </p:nvSpPr>
        <p:spPr>
          <a:xfrm>
            <a:off x="5812507" y="2472869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5" name="Google Shape;3515;gd7fbe6b4e7_0_8544"/>
          <p:cNvGrpSpPr/>
          <p:nvPr/>
        </p:nvGrpSpPr>
        <p:grpSpPr>
          <a:xfrm>
            <a:off x="5811503" y="3285364"/>
            <a:ext cx="790500" cy="790500"/>
            <a:chOff x="5833678" y="2519589"/>
            <a:chExt cx="790500" cy="790500"/>
          </a:xfrm>
        </p:grpSpPr>
        <p:sp>
          <p:nvSpPr>
            <p:cNvPr id="3516" name="Google Shape;3516;gd7fbe6b4e7_0_8544"/>
            <p:cNvSpPr/>
            <p:nvPr/>
          </p:nvSpPr>
          <p:spPr>
            <a:xfrm>
              <a:off x="5833678" y="2519589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gd7fbe6b4e7_0_8544"/>
            <p:cNvSpPr/>
            <p:nvPr/>
          </p:nvSpPr>
          <p:spPr>
            <a:xfrm>
              <a:off x="5907909" y="2592315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8" name="Google Shape;3518;gd7fbe6b4e7_0_8544"/>
          <p:cNvSpPr txBox="1"/>
          <p:nvPr/>
        </p:nvSpPr>
        <p:spPr>
          <a:xfrm>
            <a:off x="5812507" y="3440002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9" name="Google Shape;3519;gd7fbe6b4e7_0_8544"/>
          <p:cNvGrpSpPr/>
          <p:nvPr/>
        </p:nvGrpSpPr>
        <p:grpSpPr>
          <a:xfrm>
            <a:off x="5811503" y="4252497"/>
            <a:ext cx="790500" cy="790500"/>
            <a:chOff x="5833678" y="3486722"/>
            <a:chExt cx="790500" cy="790500"/>
          </a:xfrm>
        </p:grpSpPr>
        <p:sp>
          <p:nvSpPr>
            <p:cNvPr id="3520" name="Google Shape;3520;gd7fbe6b4e7_0_8544"/>
            <p:cNvSpPr/>
            <p:nvPr/>
          </p:nvSpPr>
          <p:spPr>
            <a:xfrm>
              <a:off x="5833678" y="3486722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gd7fbe6b4e7_0_8544"/>
            <p:cNvSpPr/>
            <p:nvPr/>
          </p:nvSpPr>
          <p:spPr>
            <a:xfrm>
              <a:off x="5907909" y="3559448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2" name="Google Shape;3522;gd7fbe6b4e7_0_8544"/>
          <p:cNvSpPr txBox="1"/>
          <p:nvPr/>
        </p:nvSpPr>
        <p:spPr>
          <a:xfrm>
            <a:off x="5812507" y="4407135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3519;gd7fbe6b4e7_0_8544"/>
          <p:cNvGrpSpPr/>
          <p:nvPr/>
        </p:nvGrpSpPr>
        <p:grpSpPr>
          <a:xfrm>
            <a:off x="5743574" y="5218293"/>
            <a:ext cx="806209" cy="849315"/>
            <a:chOff x="5833678" y="3486722"/>
            <a:chExt cx="790500" cy="790500"/>
          </a:xfrm>
        </p:grpSpPr>
        <p:sp>
          <p:nvSpPr>
            <p:cNvPr id="27" name="Google Shape;3520;gd7fbe6b4e7_0_8544"/>
            <p:cNvSpPr/>
            <p:nvPr/>
          </p:nvSpPr>
          <p:spPr>
            <a:xfrm>
              <a:off x="5833678" y="3486722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21;gd7fbe6b4e7_0_8544"/>
            <p:cNvSpPr/>
            <p:nvPr/>
          </p:nvSpPr>
          <p:spPr>
            <a:xfrm>
              <a:off x="5907909" y="3559448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3522;gd7fbe6b4e7_0_8544"/>
          <p:cNvSpPr txBox="1"/>
          <p:nvPr/>
        </p:nvSpPr>
        <p:spPr>
          <a:xfrm>
            <a:off x="5744481" y="5403906"/>
            <a:ext cx="7689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506;gd7fbe6b4e7_0_8544"/>
          <p:cNvSpPr txBox="1"/>
          <p:nvPr/>
        </p:nvSpPr>
        <p:spPr>
          <a:xfrm>
            <a:off x="6841077" y="1363738"/>
            <a:ext cx="4507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CC"/>
                </a:solidFill>
              </a:rPr>
              <a:t>Ottimizzazione</a:t>
            </a:r>
            <a:r>
              <a:rPr lang="en-US" sz="1800" b="1" dirty="0">
                <a:solidFill>
                  <a:srgbClr val="FFFFCC"/>
                </a:solidFill>
              </a:rPr>
              <a:t> del </a:t>
            </a:r>
            <a:r>
              <a:rPr lang="en-US" sz="1800" b="1" dirty="0" err="1">
                <a:solidFill>
                  <a:srgbClr val="FFFFCC"/>
                </a:solidFill>
              </a:rPr>
              <a:t>patrimonio</a:t>
            </a:r>
            <a:r>
              <a:rPr lang="en-US" sz="1800" b="1" dirty="0">
                <a:solidFill>
                  <a:srgbClr val="FFFFCC"/>
                </a:solidFill>
              </a:rPr>
              <a:t> </a:t>
            </a:r>
            <a:r>
              <a:rPr lang="en-US" sz="1800" b="1" dirty="0" err="1">
                <a:solidFill>
                  <a:srgbClr val="FFFFCC"/>
                </a:solidFill>
              </a:rPr>
              <a:t>edilizio</a:t>
            </a:r>
            <a:r>
              <a:rPr lang="en-US" sz="1800" b="1" dirty="0">
                <a:solidFill>
                  <a:schemeClr val="lt1"/>
                </a:solidFill>
              </a:rPr>
              <a:t>, </a:t>
            </a:r>
            <a:r>
              <a:rPr lang="en-US" sz="1800" b="1" dirty="0" err="1">
                <a:solidFill>
                  <a:schemeClr val="lt1"/>
                </a:solidFill>
              </a:rPr>
              <a:t>manutenzioni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ordinarie</a:t>
            </a:r>
            <a:r>
              <a:rPr lang="en-US" sz="1800" b="1" dirty="0">
                <a:solidFill>
                  <a:schemeClr val="lt1"/>
                </a:solidFill>
              </a:rPr>
              <a:t> e </a:t>
            </a:r>
            <a:r>
              <a:rPr lang="en-US" sz="1800" b="1" dirty="0" err="1">
                <a:solidFill>
                  <a:schemeClr val="lt1"/>
                </a:solidFill>
              </a:rPr>
              <a:t>straordinarie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(Casa del </a:t>
            </a:r>
            <a:r>
              <a:rPr lang="en-US" b="1" dirty="0" err="1">
                <a:solidFill>
                  <a:schemeClr val="lt1"/>
                </a:solidFill>
              </a:rPr>
              <a:t>Goliardo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oltre</a:t>
            </a:r>
            <a:r>
              <a:rPr lang="en-US" b="1" dirty="0">
                <a:solidFill>
                  <a:schemeClr val="lt1"/>
                </a:solidFill>
              </a:rPr>
              <a:t> 30 </a:t>
            </a:r>
            <a:r>
              <a:rPr lang="en-US" b="1" dirty="0" err="1">
                <a:solidFill>
                  <a:schemeClr val="lt1"/>
                </a:solidFill>
              </a:rPr>
              <a:t>posti</a:t>
            </a:r>
            <a:r>
              <a:rPr lang="en-US" b="1" dirty="0">
                <a:solidFill>
                  <a:schemeClr val="lt1"/>
                </a:solidFill>
              </a:rPr>
              <a:t> e San </a:t>
            </a:r>
            <a:r>
              <a:rPr lang="en-US" b="1" dirty="0" err="1">
                <a:solidFill>
                  <a:schemeClr val="lt1"/>
                </a:solidFill>
              </a:rPr>
              <a:t>Saverio</a:t>
            </a:r>
            <a:r>
              <a:rPr lang="en-US" b="1" dirty="0">
                <a:solidFill>
                  <a:schemeClr val="lt1"/>
                </a:solidFill>
              </a:rPr>
              <a:t> circa 15 </a:t>
            </a:r>
            <a:r>
              <a:rPr lang="en-US" b="1" dirty="0" err="1">
                <a:solidFill>
                  <a:schemeClr val="lt1"/>
                </a:solidFill>
              </a:rPr>
              <a:t>posti</a:t>
            </a:r>
            <a:r>
              <a:rPr lang="en-US" b="1" dirty="0">
                <a:solidFill>
                  <a:schemeClr val="lt1"/>
                </a:solidFill>
              </a:rPr>
              <a:t>) </a:t>
            </a:r>
            <a:endParaRPr b="1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3" name="Google Shape;3313;gd7fbe6b4e7_0_803"/>
          <p:cNvGrpSpPr/>
          <p:nvPr/>
        </p:nvGrpSpPr>
        <p:grpSpPr>
          <a:xfrm>
            <a:off x="-41111" y="11"/>
            <a:ext cx="12274232" cy="6974647"/>
            <a:chOff x="-60049" y="-40339"/>
            <a:chExt cx="12274232" cy="6974647"/>
          </a:xfrm>
        </p:grpSpPr>
        <p:cxnSp>
          <p:nvCxnSpPr>
            <p:cNvPr id="3314" name="Google Shape;3314;gd7fbe6b4e7_0_803"/>
            <p:cNvCxnSpPr>
              <a:stCxn id="3315" idx="2"/>
              <a:endCxn id="3316" idx="6"/>
            </p:cNvCxnSpPr>
            <p:nvPr/>
          </p:nvCxnSpPr>
          <p:spPr>
            <a:xfrm>
              <a:off x="782956" y="1125281"/>
              <a:ext cx="304500" cy="75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7" name="Google Shape;3317;gd7fbe6b4e7_0_803"/>
            <p:cNvCxnSpPr>
              <a:stCxn id="3318" idx="5"/>
              <a:endCxn id="3315" idx="1"/>
            </p:cNvCxnSpPr>
            <p:nvPr/>
          </p:nvCxnSpPr>
          <p:spPr>
            <a:xfrm rot="10800000">
              <a:off x="844344" y="1099978"/>
              <a:ext cx="747300" cy="77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9" name="Google Shape;3319;gd7fbe6b4e7_0_803"/>
            <p:cNvCxnSpPr>
              <a:stCxn id="3315" idx="0"/>
              <a:endCxn id="3320" idx="4"/>
            </p:cNvCxnSpPr>
            <p:nvPr/>
          </p:nvCxnSpPr>
          <p:spPr>
            <a:xfrm>
              <a:off x="869656" y="1038581"/>
              <a:ext cx="736500" cy="1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1" name="Google Shape;3321;gd7fbe6b4e7_0_803"/>
            <p:cNvCxnSpPr>
              <a:stCxn id="3318" idx="3"/>
              <a:endCxn id="3316" idx="0"/>
            </p:cNvCxnSpPr>
            <p:nvPr/>
          </p:nvCxnSpPr>
          <p:spPr>
            <a:xfrm flipH="1">
              <a:off x="1169544" y="1952518"/>
              <a:ext cx="422100" cy="13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2" name="Google Shape;3322;gd7fbe6b4e7_0_803"/>
            <p:cNvCxnSpPr>
              <a:stCxn id="3315" idx="7"/>
              <a:endCxn id="3323" idx="3"/>
            </p:cNvCxnSpPr>
            <p:nvPr/>
          </p:nvCxnSpPr>
          <p:spPr>
            <a:xfrm rot="10800000" flipH="1">
              <a:off x="844262" y="100375"/>
              <a:ext cx="738300" cy="87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4" name="Google Shape;3324;gd7fbe6b4e7_0_803"/>
            <p:cNvCxnSpPr>
              <a:stCxn id="3325" idx="3"/>
            </p:cNvCxnSpPr>
            <p:nvPr/>
          </p:nvCxnSpPr>
          <p:spPr>
            <a:xfrm flipH="1">
              <a:off x="-15273" y="2099607"/>
              <a:ext cx="506100" cy="37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6" name="Google Shape;3326;gd7fbe6b4e7_0_803"/>
            <p:cNvCxnSpPr>
              <a:stCxn id="3318" idx="6"/>
              <a:endCxn id="3320" idx="2"/>
            </p:cNvCxnSpPr>
            <p:nvPr/>
          </p:nvCxnSpPr>
          <p:spPr>
            <a:xfrm rot="10800000" flipH="1">
              <a:off x="1630464" y="1197898"/>
              <a:ext cx="30600" cy="66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7" name="Google Shape;3327;gd7fbe6b4e7_0_803"/>
            <p:cNvCxnSpPr>
              <a:stCxn id="3325" idx="0"/>
              <a:endCxn id="3316" idx="4"/>
            </p:cNvCxnSpPr>
            <p:nvPr/>
          </p:nvCxnSpPr>
          <p:spPr>
            <a:xfrm rot="10800000" flipH="1">
              <a:off x="631407" y="1966077"/>
              <a:ext cx="373500" cy="75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8" name="Google Shape;3328;gd7fbe6b4e7_0_803"/>
            <p:cNvCxnSpPr>
              <a:stCxn id="3320" idx="6"/>
              <a:endCxn id="3323" idx="2"/>
            </p:cNvCxnSpPr>
            <p:nvPr/>
          </p:nvCxnSpPr>
          <p:spPr>
            <a:xfrm rot="10800000">
              <a:off x="1640657" y="124383"/>
              <a:ext cx="20400" cy="96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9" name="Google Shape;3329;gd7fbe6b4e7_0_803"/>
            <p:cNvCxnSpPr>
              <a:stCxn id="3330" idx="7"/>
              <a:endCxn id="3323" idx="4"/>
            </p:cNvCxnSpPr>
            <p:nvPr/>
          </p:nvCxnSpPr>
          <p:spPr>
            <a:xfrm rot="10800000" flipH="1">
              <a:off x="981461" y="41879"/>
              <a:ext cx="576900" cy="15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1" name="Google Shape;3331;gd7fbe6b4e7_0_803"/>
            <p:cNvCxnSpPr>
              <a:stCxn id="3316" idx="2"/>
              <a:endCxn id="3332" idx="6"/>
            </p:cNvCxnSpPr>
            <p:nvPr/>
          </p:nvCxnSpPr>
          <p:spPr>
            <a:xfrm>
              <a:off x="1087318" y="2048511"/>
              <a:ext cx="157200" cy="58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3" name="Google Shape;3333;gd7fbe6b4e7_0_803"/>
            <p:cNvCxnSpPr>
              <a:stCxn id="3325" idx="1"/>
              <a:endCxn id="3332" idx="5"/>
            </p:cNvCxnSpPr>
            <p:nvPr/>
          </p:nvCxnSpPr>
          <p:spPr>
            <a:xfrm>
              <a:off x="607287" y="2099607"/>
              <a:ext cx="576000" cy="559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4" name="Google Shape;3334;gd7fbe6b4e7_0_803"/>
            <p:cNvCxnSpPr>
              <a:stCxn id="3335" idx="7"/>
              <a:endCxn id="3332" idx="3"/>
            </p:cNvCxnSpPr>
            <p:nvPr/>
          </p:nvCxnSpPr>
          <p:spPr>
            <a:xfrm rot="10800000" flipH="1">
              <a:off x="644982" y="2781279"/>
              <a:ext cx="538200" cy="555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6" name="Google Shape;3336;gd7fbe6b4e7_0_803"/>
            <p:cNvCxnSpPr>
              <a:stCxn id="3337" idx="6"/>
              <a:endCxn id="3332" idx="2"/>
            </p:cNvCxnSpPr>
            <p:nvPr/>
          </p:nvCxnSpPr>
          <p:spPr>
            <a:xfrm rot="10800000">
              <a:off x="1244434" y="2806806"/>
              <a:ext cx="145800" cy="83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8" name="Google Shape;3338;gd7fbe6b4e7_0_803"/>
            <p:cNvCxnSpPr>
              <a:stCxn id="3339" idx="7"/>
              <a:endCxn id="3337" idx="3"/>
            </p:cNvCxnSpPr>
            <p:nvPr/>
          </p:nvCxnSpPr>
          <p:spPr>
            <a:xfrm rot="10800000" flipH="1">
              <a:off x="697262" y="3777555"/>
              <a:ext cx="634800" cy="626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0" name="Google Shape;3340;gd7fbe6b4e7_0_803"/>
            <p:cNvCxnSpPr>
              <a:stCxn id="3339" idx="6"/>
              <a:endCxn id="3335" idx="2"/>
            </p:cNvCxnSpPr>
            <p:nvPr/>
          </p:nvCxnSpPr>
          <p:spPr>
            <a:xfrm rot="10800000">
              <a:off x="606242" y="3430275"/>
              <a:ext cx="52200" cy="95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1" name="Google Shape;3341;gd7fbe6b4e7_0_803"/>
            <p:cNvCxnSpPr>
              <a:stCxn id="3339" idx="5"/>
            </p:cNvCxnSpPr>
            <p:nvPr/>
          </p:nvCxnSpPr>
          <p:spPr>
            <a:xfrm rot="10800000">
              <a:off x="-25078" y="3793755"/>
              <a:ext cx="644700" cy="609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2" name="Google Shape;3342;gd7fbe6b4e7_0_803"/>
            <p:cNvCxnSpPr>
              <a:stCxn id="3335" idx="4"/>
            </p:cNvCxnSpPr>
            <p:nvPr/>
          </p:nvCxnSpPr>
          <p:spPr>
            <a:xfrm flipH="1">
              <a:off x="-25038" y="3375399"/>
              <a:ext cx="576300" cy="3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3" name="Google Shape;3343;gd7fbe6b4e7_0_803"/>
            <p:cNvCxnSpPr>
              <a:stCxn id="3335" idx="5"/>
            </p:cNvCxnSpPr>
            <p:nvPr/>
          </p:nvCxnSpPr>
          <p:spPr>
            <a:xfrm rot="10800000">
              <a:off x="7242" y="2559579"/>
              <a:ext cx="560100" cy="77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4" name="Google Shape;3344;gd7fbe6b4e7_0_803"/>
            <p:cNvCxnSpPr>
              <a:stCxn id="3325" idx="5"/>
            </p:cNvCxnSpPr>
            <p:nvPr/>
          </p:nvCxnSpPr>
          <p:spPr>
            <a:xfrm rot="10800000">
              <a:off x="-25173" y="1663647"/>
              <a:ext cx="516000" cy="319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5" name="Google Shape;3345;gd7fbe6b4e7_0_803"/>
            <p:cNvCxnSpPr>
              <a:stCxn id="3335" idx="6"/>
              <a:endCxn id="3325" idx="2"/>
            </p:cNvCxnSpPr>
            <p:nvPr/>
          </p:nvCxnSpPr>
          <p:spPr>
            <a:xfrm rot="10800000">
              <a:off x="549162" y="2123799"/>
              <a:ext cx="57000" cy="1196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6" name="Google Shape;3346;gd7fbe6b4e7_0_803"/>
            <p:cNvCxnSpPr>
              <a:stCxn id="3325" idx="6"/>
              <a:endCxn id="3315" idx="3"/>
            </p:cNvCxnSpPr>
            <p:nvPr/>
          </p:nvCxnSpPr>
          <p:spPr>
            <a:xfrm rot="10800000" flipH="1">
              <a:off x="549057" y="1099827"/>
              <a:ext cx="172500" cy="859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7" name="Google Shape;3347;gd7fbe6b4e7_0_803"/>
            <p:cNvCxnSpPr>
              <a:stCxn id="3330" idx="2"/>
              <a:endCxn id="3315" idx="6"/>
            </p:cNvCxnSpPr>
            <p:nvPr/>
          </p:nvCxnSpPr>
          <p:spPr>
            <a:xfrm flipH="1">
              <a:off x="783041" y="294299"/>
              <a:ext cx="159600" cy="657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8" name="Google Shape;3348;gd7fbe6b4e7_0_803"/>
            <p:cNvCxnSpPr>
              <a:stCxn id="3349" idx="0"/>
              <a:endCxn id="3315" idx="5"/>
            </p:cNvCxnSpPr>
            <p:nvPr/>
          </p:nvCxnSpPr>
          <p:spPr>
            <a:xfrm>
              <a:off x="-9125" y="91571"/>
              <a:ext cx="730800" cy="88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0" name="Google Shape;3350;gd7fbe6b4e7_0_803"/>
            <p:cNvCxnSpPr>
              <a:endCxn id="3315" idx="4"/>
            </p:cNvCxnSpPr>
            <p:nvPr/>
          </p:nvCxnSpPr>
          <p:spPr>
            <a:xfrm rot="10800000" flipH="1">
              <a:off x="-15344" y="1038581"/>
              <a:ext cx="711600" cy="192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1" name="Google Shape;3351;gd7fbe6b4e7_0_803"/>
            <p:cNvCxnSpPr>
              <a:stCxn id="3349" idx="2"/>
              <a:endCxn id="3330" idx="4"/>
            </p:cNvCxnSpPr>
            <p:nvPr/>
          </p:nvCxnSpPr>
          <p:spPr>
            <a:xfrm>
              <a:off x="-8616" y="36783"/>
              <a:ext cx="896400" cy="20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2" name="Google Shape;3352;gd7fbe6b4e7_0_803"/>
            <p:cNvCxnSpPr>
              <a:endCxn id="3330" idx="6"/>
            </p:cNvCxnSpPr>
            <p:nvPr/>
          </p:nvCxnSpPr>
          <p:spPr>
            <a:xfrm>
              <a:off x="894941" y="-1"/>
              <a:ext cx="47700" cy="18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32" name="Google Shape;3332;gd7fbe6b4e7_0_803"/>
            <p:cNvSpPr/>
            <p:nvPr/>
          </p:nvSpPr>
          <p:spPr>
            <a:xfrm rot="5400000" flipH="1">
              <a:off x="1157836" y="2633421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gd7fbe6b4e7_0_803"/>
            <p:cNvSpPr/>
            <p:nvPr/>
          </p:nvSpPr>
          <p:spPr>
            <a:xfrm rot="5400000" flipH="1">
              <a:off x="1307884" y="3636906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gd7fbe6b4e7_0_803"/>
            <p:cNvSpPr/>
            <p:nvPr/>
          </p:nvSpPr>
          <p:spPr>
            <a:xfrm rot="5400000" flipH="1">
              <a:off x="551262" y="3320499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gd7fbe6b4e7_0_803"/>
            <p:cNvSpPr/>
            <p:nvPr/>
          </p:nvSpPr>
          <p:spPr>
            <a:xfrm rot="5400000" flipH="1">
              <a:off x="466707" y="1959027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gd7fbe6b4e7_0_803"/>
            <p:cNvSpPr/>
            <p:nvPr/>
          </p:nvSpPr>
          <p:spPr>
            <a:xfrm rot="5400000" flipH="1">
              <a:off x="696256" y="951881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gd7fbe6b4e7_0_803"/>
            <p:cNvSpPr/>
            <p:nvPr/>
          </p:nvSpPr>
          <p:spPr>
            <a:xfrm rot="5400000" flipH="1">
              <a:off x="887741" y="184499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gd7fbe6b4e7_0_803"/>
            <p:cNvSpPr/>
            <p:nvPr/>
          </p:nvSpPr>
          <p:spPr>
            <a:xfrm rot="5400000" flipH="1">
              <a:off x="1558299" y="-40339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gd7fbe6b4e7_0_803"/>
            <p:cNvSpPr/>
            <p:nvPr/>
          </p:nvSpPr>
          <p:spPr>
            <a:xfrm rot="5400000" flipH="1">
              <a:off x="1004968" y="1883811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gd7fbe6b4e7_0_803"/>
            <p:cNvSpPr/>
            <p:nvPr/>
          </p:nvSpPr>
          <p:spPr>
            <a:xfrm rot="5400000" flipH="1">
              <a:off x="1606157" y="1087983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gd7fbe6b4e7_0_803"/>
            <p:cNvSpPr/>
            <p:nvPr/>
          </p:nvSpPr>
          <p:spPr>
            <a:xfrm rot="5400000" flipH="1">
              <a:off x="1575564" y="1858798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3" name="Google Shape;3353;gd7fbe6b4e7_0_803"/>
            <p:cNvCxnSpPr>
              <a:stCxn id="3318" idx="2"/>
              <a:endCxn id="3332" idx="7"/>
            </p:cNvCxnSpPr>
            <p:nvPr/>
          </p:nvCxnSpPr>
          <p:spPr>
            <a:xfrm flipH="1">
              <a:off x="1305864" y="1968598"/>
              <a:ext cx="324600" cy="6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4" name="Google Shape;3354;gd7fbe6b4e7_0_803"/>
            <p:cNvCxnSpPr>
              <a:stCxn id="3337" idx="4"/>
              <a:endCxn id="3335" idx="1"/>
            </p:cNvCxnSpPr>
            <p:nvPr/>
          </p:nvCxnSpPr>
          <p:spPr>
            <a:xfrm rot="10800000">
              <a:off x="644884" y="3414156"/>
              <a:ext cx="663000" cy="305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39" name="Google Shape;3339;gd7fbe6b4e7_0_803"/>
            <p:cNvSpPr/>
            <p:nvPr/>
          </p:nvSpPr>
          <p:spPr>
            <a:xfrm rot="5400000" flipH="1">
              <a:off x="603542" y="4387575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5" name="Google Shape;3355;gd7fbe6b4e7_0_803"/>
            <p:cNvCxnSpPr>
              <a:stCxn id="3339" idx="3"/>
            </p:cNvCxnSpPr>
            <p:nvPr/>
          </p:nvCxnSpPr>
          <p:spPr>
            <a:xfrm flipH="1">
              <a:off x="-15478" y="4481295"/>
              <a:ext cx="635100" cy="325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6" name="Google Shape;3356;gd7fbe6b4e7_0_803"/>
            <p:cNvCxnSpPr>
              <a:stCxn id="3339" idx="2"/>
            </p:cNvCxnSpPr>
            <p:nvPr/>
          </p:nvCxnSpPr>
          <p:spPr>
            <a:xfrm flipH="1">
              <a:off x="-25258" y="4497375"/>
              <a:ext cx="683700" cy="95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7" name="Google Shape;3357;gd7fbe6b4e7_0_803"/>
            <p:cNvCxnSpPr>
              <a:stCxn id="3339" idx="1"/>
              <a:endCxn id="3358" idx="7"/>
            </p:cNvCxnSpPr>
            <p:nvPr/>
          </p:nvCxnSpPr>
          <p:spPr>
            <a:xfrm>
              <a:off x="697262" y="4481295"/>
              <a:ext cx="252000" cy="3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9" name="Google Shape;3359;gd7fbe6b4e7_0_803"/>
            <p:cNvCxnSpPr>
              <a:stCxn id="3358" idx="0"/>
              <a:endCxn id="3337" idx="2"/>
            </p:cNvCxnSpPr>
            <p:nvPr/>
          </p:nvCxnSpPr>
          <p:spPr>
            <a:xfrm rot="10800000" flipH="1">
              <a:off x="1007522" y="3801729"/>
              <a:ext cx="382800" cy="1045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49" name="Google Shape;3349;gd7fbe6b4e7_0_803"/>
            <p:cNvSpPr/>
            <p:nvPr/>
          </p:nvSpPr>
          <p:spPr>
            <a:xfrm rot="5400000" flipH="1">
              <a:off x="-60049" y="-18085"/>
              <a:ext cx="109800" cy="1098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60" name="Google Shape;3360;gd7fbe6b4e7_0_803"/>
            <p:cNvCxnSpPr>
              <a:stCxn id="3361" idx="7"/>
              <a:endCxn id="3362" idx="2"/>
            </p:cNvCxnSpPr>
            <p:nvPr/>
          </p:nvCxnSpPr>
          <p:spPr>
            <a:xfrm rot="10800000">
              <a:off x="10183923" y="5527924"/>
              <a:ext cx="846000" cy="389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3" name="Google Shape;3363;gd7fbe6b4e7_0_803"/>
            <p:cNvCxnSpPr>
              <a:stCxn id="3362" idx="5"/>
              <a:endCxn id="3364" idx="1"/>
            </p:cNvCxnSpPr>
            <p:nvPr/>
          </p:nvCxnSpPr>
          <p:spPr>
            <a:xfrm flipH="1">
              <a:off x="9321389" y="5541648"/>
              <a:ext cx="711000" cy="15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5" name="Google Shape;3365;gd7fbe6b4e7_0_803"/>
            <p:cNvCxnSpPr>
              <a:stCxn id="3366" idx="2"/>
              <a:endCxn id="3367" idx="6"/>
            </p:cNvCxnSpPr>
            <p:nvPr/>
          </p:nvCxnSpPr>
          <p:spPr>
            <a:xfrm rot="10800000" flipH="1">
              <a:off x="8494178" y="6278032"/>
              <a:ext cx="758400" cy="30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8" name="Google Shape;3368;gd7fbe6b4e7_0_803"/>
            <p:cNvCxnSpPr>
              <a:stCxn id="3364" idx="5"/>
              <a:endCxn id="3366" idx="1"/>
            </p:cNvCxnSpPr>
            <p:nvPr/>
          </p:nvCxnSpPr>
          <p:spPr>
            <a:xfrm flipH="1">
              <a:off x="8468875" y="5773844"/>
              <a:ext cx="774900" cy="74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9" name="Google Shape;3369;gd7fbe6b4e7_0_803"/>
            <p:cNvCxnSpPr>
              <a:stCxn id="3366" idx="0"/>
              <a:endCxn id="3370" idx="4"/>
            </p:cNvCxnSpPr>
            <p:nvPr/>
          </p:nvCxnSpPr>
          <p:spPr>
            <a:xfrm rot="10800000" flipH="1">
              <a:off x="8407478" y="5759332"/>
              <a:ext cx="104400" cy="736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1" name="Google Shape;3371;gd7fbe6b4e7_0_803"/>
            <p:cNvCxnSpPr>
              <a:stCxn id="3364" idx="3"/>
              <a:endCxn id="3367" idx="0"/>
            </p:cNvCxnSpPr>
            <p:nvPr/>
          </p:nvCxnSpPr>
          <p:spPr>
            <a:xfrm>
              <a:off x="9321415" y="5773844"/>
              <a:ext cx="13500" cy="42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2" name="Google Shape;3372;gd7fbe6b4e7_0_803"/>
            <p:cNvCxnSpPr>
              <a:stCxn id="3366" idx="7"/>
              <a:endCxn id="3373" idx="3"/>
            </p:cNvCxnSpPr>
            <p:nvPr/>
          </p:nvCxnSpPr>
          <p:spPr>
            <a:xfrm rot="10800000">
              <a:off x="7549972" y="6029226"/>
              <a:ext cx="796200" cy="49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4" name="Google Shape;3374;gd7fbe6b4e7_0_803"/>
            <p:cNvCxnSpPr>
              <a:stCxn id="3364" idx="6"/>
              <a:endCxn id="3370" idx="2"/>
            </p:cNvCxnSpPr>
            <p:nvPr/>
          </p:nvCxnSpPr>
          <p:spPr>
            <a:xfrm rot="10800000">
              <a:off x="8566795" y="5704424"/>
              <a:ext cx="660900" cy="3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5" name="Google Shape;3375;gd7fbe6b4e7_0_803"/>
            <p:cNvCxnSpPr>
              <a:stCxn id="3376" idx="0"/>
              <a:endCxn id="3367" idx="4"/>
            </p:cNvCxnSpPr>
            <p:nvPr/>
          </p:nvCxnSpPr>
          <p:spPr>
            <a:xfrm rot="10800000">
              <a:off x="9334974" y="6360581"/>
              <a:ext cx="75300" cy="373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7" name="Google Shape;3377;gd7fbe6b4e7_0_803"/>
            <p:cNvCxnSpPr>
              <a:stCxn id="3370" idx="6"/>
              <a:endCxn id="3373" idx="2"/>
            </p:cNvCxnSpPr>
            <p:nvPr/>
          </p:nvCxnSpPr>
          <p:spPr>
            <a:xfrm flipH="1">
              <a:off x="7573980" y="5704431"/>
              <a:ext cx="882900" cy="266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8" name="Google Shape;3378;gd7fbe6b4e7_0_803"/>
            <p:cNvCxnSpPr>
              <a:stCxn id="3379" idx="7"/>
              <a:endCxn id="3373" idx="4"/>
            </p:cNvCxnSpPr>
            <p:nvPr/>
          </p:nvCxnSpPr>
          <p:spPr>
            <a:xfrm rot="10800000">
              <a:off x="7491476" y="6053427"/>
              <a:ext cx="78000" cy="33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0" name="Google Shape;3380;gd7fbe6b4e7_0_803"/>
            <p:cNvCxnSpPr>
              <a:stCxn id="3381" idx="1"/>
              <a:endCxn id="3373" idx="5"/>
            </p:cNvCxnSpPr>
            <p:nvPr/>
          </p:nvCxnSpPr>
          <p:spPr>
            <a:xfrm rot="10800000" flipH="1">
              <a:off x="6540102" y="6029230"/>
              <a:ext cx="893400" cy="43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2" name="Google Shape;3382;gd7fbe6b4e7_0_803"/>
            <p:cNvCxnSpPr>
              <a:stCxn id="3381" idx="0"/>
              <a:endCxn id="3383" idx="4"/>
            </p:cNvCxnSpPr>
            <p:nvPr/>
          </p:nvCxnSpPr>
          <p:spPr>
            <a:xfrm rot="10800000" flipH="1">
              <a:off x="6501282" y="5699950"/>
              <a:ext cx="9000" cy="74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4" name="Google Shape;3384;gd7fbe6b4e7_0_803"/>
            <p:cNvCxnSpPr>
              <a:stCxn id="3383" idx="2"/>
              <a:endCxn id="3373" idx="6"/>
            </p:cNvCxnSpPr>
            <p:nvPr/>
          </p:nvCxnSpPr>
          <p:spPr>
            <a:xfrm>
              <a:off x="6592729" y="5617606"/>
              <a:ext cx="816600" cy="35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5" name="Google Shape;3385;gd7fbe6b4e7_0_803"/>
            <p:cNvCxnSpPr>
              <a:stCxn id="3383" idx="6"/>
              <a:endCxn id="3386" idx="2"/>
            </p:cNvCxnSpPr>
            <p:nvPr/>
          </p:nvCxnSpPr>
          <p:spPr>
            <a:xfrm flipH="1">
              <a:off x="5440429" y="5617606"/>
              <a:ext cx="987600" cy="6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7" name="Google Shape;3387;gd7fbe6b4e7_0_803"/>
            <p:cNvCxnSpPr>
              <a:stCxn id="3386" idx="7"/>
              <a:endCxn id="3388" idx="3"/>
            </p:cNvCxnSpPr>
            <p:nvPr/>
          </p:nvCxnSpPr>
          <p:spPr>
            <a:xfrm rot="10800000">
              <a:off x="3814816" y="5274456"/>
              <a:ext cx="1485000" cy="3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9" name="Google Shape;3389;gd7fbe6b4e7_0_803"/>
            <p:cNvCxnSpPr>
              <a:stCxn id="3390" idx="0"/>
              <a:endCxn id="3362" idx="3"/>
            </p:cNvCxnSpPr>
            <p:nvPr/>
          </p:nvCxnSpPr>
          <p:spPr>
            <a:xfrm rot="10800000" flipH="1">
              <a:off x="10089018" y="5576152"/>
              <a:ext cx="54600" cy="458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1" name="Google Shape;3391;gd7fbe6b4e7_0_803"/>
            <p:cNvCxnSpPr>
              <a:stCxn id="3367" idx="2"/>
              <a:endCxn id="3390" idx="6"/>
            </p:cNvCxnSpPr>
            <p:nvPr/>
          </p:nvCxnSpPr>
          <p:spPr>
            <a:xfrm rot="10800000" flipH="1">
              <a:off x="9417408" y="6120970"/>
              <a:ext cx="585000" cy="15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2" name="Google Shape;3392;gd7fbe6b4e7_0_803"/>
            <p:cNvCxnSpPr>
              <a:stCxn id="3376" idx="1"/>
              <a:endCxn id="3390" idx="5"/>
            </p:cNvCxnSpPr>
            <p:nvPr/>
          </p:nvCxnSpPr>
          <p:spPr>
            <a:xfrm rot="10800000" flipH="1">
              <a:off x="9468504" y="6182201"/>
              <a:ext cx="559200" cy="57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3" name="Google Shape;3393;gd7fbe6b4e7_0_803"/>
            <p:cNvCxnSpPr>
              <a:stCxn id="3394" idx="7"/>
              <a:endCxn id="3390" idx="3"/>
            </p:cNvCxnSpPr>
            <p:nvPr/>
          </p:nvCxnSpPr>
          <p:spPr>
            <a:xfrm rot="10800000">
              <a:off x="10150176" y="6182156"/>
              <a:ext cx="555300" cy="443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5" name="Google Shape;3395;gd7fbe6b4e7_0_803"/>
            <p:cNvCxnSpPr>
              <a:stCxn id="3361" idx="6"/>
              <a:endCxn id="3390" idx="2"/>
            </p:cNvCxnSpPr>
            <p:nvPr/>
          </p:nvCxnSpPr>
          <p:spPr>
            <a:xfrm flipH="1">
              <a:off x="10175703" y="5975254"/>
              <a:ext cx="830100" cy="145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6" name="Google Shape;3396;gd7fbe6b4e7_0_803"/>
            <p:cNvCxnSpPr>
              <a:stCxn id="3397" idx="7"/>
              <a:endCxn id="3361" idx="3"/>
            </p:cNvCxnSpPr>
            <p:nvPr/>
          </p:nvCxnSpPr>
          <p:spPr>
            <a:xfrm rot="10800000">
              <a:off x="11146243" y="6033536"/>
              <a:ext cx="634200" cy="55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8" name="Google Shape;3398;gd7fbe6b4e7_0_803"/>
            <p:cNvCxnSpPr>
              <a:stCxn id="3397" idx="6"/>
              <a:endCxn id="3394" idx="2"/>
            </p:cNvCxnSpPr>
            <p:nvPr/>
          </p:nvCxnSpPr>
          <p:spPr>
            <a:xfrm flipH="1">
              <a:off x="10799263" y="6627056"/>
              <a:ext cx="965100" cy="3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9" name="Google Shape;3399;gd7fbe6b4e7_0_803"/>
            <p:cNvCxnSpPr>
              <a:stCxn id="3397" idx="5"/>
            </p:cNvCxnSpPr>
            <p:nvPr/>
          </p:nvCxnSpPr>
          <p:spPr>
            <a:xfrm flipH="1">
              <a:off x="11620543" y="6665876"/>
              <a:ext cx="159900" cy="15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0" name="Google Shape;3400;gd7fbe6b4e7_0_803"/>
            <p:cNvCxnSpPr>
              <a:stCxn id="3394" idx="4"/>
            </p:cNvCxnSpPr>
            <p:nvPr/>
          </p:nvCxnSpPr>
          <p:spPr>
            <a:xfrm>
              <a:off x="10744296" y="6718976"/>
              <a:ext cx="0" cy="120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1" name="Google Shape;3401;gd7fbe6b4e7_0_803"/>
            <p:cNvCxnSpPr>
              <a:stCxn id="3394" idx="6"/>
              <a:endCxn id="3376" idx="2"/>
            </p:cNvCxnSpPr>
            <p:nvPr/>
          </p:nvCxnSpPr>
          <p:spPr>
            <a:xfrm flipH="1">
              <a:off x="9492696" y="6664076"/>
              <a:ext cx="1196700" cy="152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2" name="Google Shape;3402;gd7fbe6b4e7_0_803"/>
            <p:cNvCxnSpPr>
              <a:stCxn id="3376" idx="6"/>
              <a:endCxn id="3366" idx="3"/>
            </p:cNvCxnSpPr>
            <p:nvPr/>
          </p:nvCxnSpPr>
          <p:spPr>
            <a:xfrm rot="10800000">
              <a:off x="8468724" y="6643931"/>
              <a:ext cx="859200" cy="17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3" name="Google Shape;3403;gd7fbe6b4e7_0_803"/>
            <p:cNvCxnSpPr>
              <a:stCxn id="3379" idx="2"/>
              <a:endCxn id="3366" idx="6"/>
            </p:cNvCxnSpPr>
            <p:nvPr/>
          </p:nvCxnSpPr>
          <p:spPr>
            <a:xfrm>
              <a:off x="7663196" y="6422847"/>
              <a:ext cx="657600" cy="15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4" name="Google Shape;3404;gd7fbe6b4e7_0_803"/>
            <p:cNvCxnSpPr>
              <a:endCxn id="3366" idx="5"/>
            </p:cNvCxnSpPr>
            <p:nvPr/>
          </p:nvCxnSpPr>
          <p:spPr>
            <a:xfrm rot="10800000" flipH="1">
              <a:off x="8000572" y="6643838"/>
              <a:ext cx="345600" cy="2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5" name="Google Shape;3405;gd7fbe6b4e7_0_803"/>
            <p:cNvCxnSpPr>
              <a:endCxn id="3366" idx="4"/>
            </p:cNvCxnSpPr>
            <p:nvPr/>
          </p:nvCxnSpPr>
          <p:spPr>
            <a:xfrm rot="10800000">
              <a:off x="8407478" y="6669232"/>
              <a:ext cx="86700" cy="205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6" name="Google Shape;3406;gd7fbe6b4e7_0_803"/>
            <p:cNvCxnSpPr>
              <a:endCxn id="3379" idx="4"/>
            </p:cNvCxnSpPr>
            <p:nvPr/>
          </p:nvCxnSpPr>
          <p:spPr>
            <a:xfrm rot="10800000" flipH="1">
              <a:off x="7490996" y="6477747"/>
              <a:ext cx="117300" cy="36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7" name="Google Shape;3407;gd7fbe6b4e7_0_803"/>
            <p:cNvCxnSpPr>
              <a:stCxn id="3381" idx="2"/>
              <a:endCxn id="3379" idx="6"/>
            </p:cNvCxnSpPr>
            <p:nvPr/>
          </p:nvCxnSpPr>
          <p:spPr>
            <a:xfrm rot="10800000" flipH="1">
              <a:off x="6556182" y="6422950"/>
              <a:ext cx="997200" cy="79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8" name="Google Shape;3408;gd7fbe6b4e7_0_803"/>
            <p:cNvCxnSpPr>
              <a:stCxn id="3381" idx="4"/>
            </p:cNvCxnSpPr>
            <p:nvPr/>
          </p:nvCxnSpPr>
          <p:spPr>
            <a:xfrm>
              <a:off x="6501282" y="6557050"/>
              <a:ext cx="0" cy="259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9" name="Google Shape;3409;gd7fbe6b4e7_0_803"/>
            <p:cNvCxnSpPr>
              <a:stCxn id="3410" idx="3"/>
            </p:cNvCxnSpPr>
            <p:nvPr/>
          </p:nvCxnSpPr>
          <p:spPr>
            <a:xfrm>
              <a:off x="5463169" y="6628788"/>
              <a:ext cx="222000" cy="256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1" name="Google Shape;3411;gd7fbe6b4e7_0_803"/>
            <p:cNvCxnSpPr>
              <a:stCxn id="3410" idx="2"/>
              <a:endCxn id="3381" idx="6"/>
            </p:cNvCxnSpPr>
            <p:nvPr/>
          </p:nvCxnSpPr>
          <p:spPr>
            <a:xfrm rot="10800000" flipH="1">
              <a:off x="5487289" y="6502158"/>
              <a:ext cx="9591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2" name="Google Shape;3412;gd7fbe6b4e7_0_803"/>
            <p:cNvCxnSpPr>
              <a:stCxn id="3386" idx="4"/>
              <a:endCxn id="3410" idx="0"/>
            </p:cNvCxnSpPr>
            <p:nvPr/>
          </p:nvCxnSpPr>
          <p:spPr>
            <a:xfrm>
              <a:off x="5358046" y="5769336"/>
              <a:ext cx="46800" cy="718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3" name="Google Shape;3413;gd7fbe6b4e7_0_803"/>
            <p:cNvCxnSpPr>
              <a:stCxn id="3414" idx="3"/>
              <a:endCxn id="3410" idx="7"/>
            </p:cNvCxnSpPr>
            <p:nvPr/>
          </p:nvCxnSpPr>
          <p:spPr>
            <a:xfrm>
              <a:off x="4191383" y="6035003"/>
              <a:ext cx="1155300" cy="47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5" name="Google Shape;3415;gd7fbe6b4e7_0_803"/>
            <p:cNvCxnSpPr>
              <a:stCxn id="3414" idx="2"/>
              <a:endCxn id="3386" idx="6"/>
            </p:cNvCxnSpPr>
            <p:nvPr/>
          </p:nvCxnSpPr>
          <p:spPr>
            <a:xfrm rot="10800000" flipH="1">
              <a:off x="4203882" y="5687127"/>
              <a:ext cx="1071900" cy="286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6" name="Google Shape;3416;gd7fbe6b4e7_0_803"/>
            <p:cNvCxnSpPr>
              <a:stCxn id="3414" idx="7"/>
              <a:endCxn id="3388" idx="4"/>
            </p:cNvCxnSpPr>
            <p:nvPr/>
          </p:nvCxnSpPr>
          <p:spPr>
            <a:xfrm rot="10800000">
              <a:off x="3775982" y="5290650"/>
              <a:ext cx="279000" cy="65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7" name="Google Shape;3417;gd7fbe6b4e7_0_803"/>
            <p:cNvCxnSpPr>
              <a:stCxn id="3418" idx="1"/>
              <a:endCxn id="3388" idx="5"/>
            </p:cNvCxnSpPr>
            <p:nvPr/>
          </p:nvCxnSpPr>
          <p:spPr>
            <a:xfrm rot="10800000" flipH="1">
              <a:off x="1938318" y="5274435"/>
              <a:ext cx="1798800" cy="87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9" name="Google Shape;3419;gd7fbe6b4e7_0_803"/>
            <p:cNvCxnSpPr>
              <a:stCxn id="3418" idx="0"/>
              <a:endCxn id="3420" idx="4"/>
            </p:cNvCxnSpPr>
            <p:nvPr/>
          </p:nvCxnSpPr>
          <p:spPr>
            <a:xfrm rot="10800000" flipH="1">
              <a:off x="1903404" y="5382726"/>
              <a:ext cx="287400" cy="745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1" name="Google Shape;3421;gd7fbe6b4e7_0_803"/>
            <p:cNvCxnSpPr>
              <a:stCxn id="3422" idx="0"/>
              <a:endCxn id="3358" idx="4"/>
            </p:cNvCxnSpPr>
            <p:nvPr/>
          </p:nvCxnSpPr>
          <p:spPr>
            <a:xfrm rot="10800000" flipH="1">
              <a:off x="834066" y="5012317"/>
              <a:ext cx="173400" cy="98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3" name="Google Shape;3423;gd7fbe6b4e7_0_803"/>
            <p:cNvCxnSpPr>
              <a:endCxn id="3358" idx="5"/>
            </p:cNvCxnSpPr>
            <p:nvPr/>
          </p:nvCxnSpPr>
          <p:spPr>
            <a:xfrm rot="10800000" flipH="1">
              <a:off x="-7708" y="4988109"/>
              <a:ext cx="957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4" name="Google Shape;3424;gd7fbe6b4e7_0_803"/>
            <p:cNvCxnSpPr>
              <a:endCxn id="3422" idx="6"/>
            </p:cNvCxnSpPr>
            <p:nvPr/>
          </p:nvCxnSpPr>
          <p:spPr>
            <a:xfrm rot="10800000" flipH="1">
              <a:off x="-22284" y="6081967"/>
              <a:ext cx="774000" cy="30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5" name="Google Shape;3425;gd7fbe6b4e7_0_803"/>
            <p:cNvCxnSpPr>
              <a:endCxn id="3426" idx="6"/>
            </p:cNvCxnSpPr>
            <p:nvPr/>
          </p:nvCxnSpPr>
          <p:spPr>
            <a:xfrm>
              <a:off x="-22014" y="6652854"/>
              <a:ext cx="12900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7" name="Google Shape;3427;gd7fbe6b4e7_0_803"/>
            <p:cNvCxnSpPr>
              <a:stCxn id="3426" idx="3"/>
              <a:endCxn id="3428" idx="6"/>
            </p:cNvCxnSpPr>
            <p:nvPr/>
          </p:nvCxnSpPr>
          <p:spPr>
            <a:xfrm rot="10800000" flipH="1">
              <a:off x="1361706" y="6851874"/>
              <a:ext cx="1954200" cy="33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9" name="Google Shape;3429;gd7fbe6b4e7_0_803"/>
            <p:cNvCxnSpPr>
              <a:stCxn id="3426" idx="1"/>
              <a:endCxn id="3418" idx="5"/>
            </p:cNvCxnSpPr>
            <p:nvPr/>
          </p:nvCxnSpPr>
          <p:spPr>
            <a:xfrm rot="10800000" flipH="1">
              <a:off x="1361706" y="6212334"/>
              <a:ext cx="485100" cy="59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0" name="Google Shape;3430;gd7fbe6b4e7_0_803"/>
            <p:cNvCxnSpPr>
              <a:stCxn id="3422" idx="2"/>
              <a:endCxn id="3418" idx="6"/>
            </p:cNvCxnSpPr>
            <p:nvPr/>
          </p:nvCxnSpPr>
          <p:spPr>
            <a:xfrm>
              <a:off x="916416" y="6081967"/>
              <a:ext cx="922200" cy="89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1" name="Google Shape;3431;gd7fbe6b4e7_0_803"/>
            <p:cNvCxnSpPr>
              <a:stCxn id="3358" idx="3"/>
              <a:endCxn id="3418" idx="7"/>
            </p:cNvCxnSpPr>
            <p:nvPr/>
          </p:nvCxnSpPr>
          <p:spPr>
            <a:xfrm>
              <a:off x="1065752" y="4988109"/>
              <a:ext cx="796500" cy="1148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2" name="Google Shape;3432;gd7fbe6b4e7_0_803"/>
            <p:cNvCxnSpPr>
              <a:stCxn id="3358" idx="2"/>
              <a:endCxn id="3420" idx="6"/>
            </p:cNvCxnSpPr>
            <p:nvPr/>
          </p:nvCxnSpPr>
          <p:spPr>
            <a:xfrm>
              <a:off x="1089872" y="4929879"/>
              <a:ext cx="1038000" cy="35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3" name="Google Shape;3433;gd7fbe6b4e7_0_803"/>
            <p:cNvCxnSpPr>
              <a:stCxn id="3420" idx="2"/>
              <a:endCxn id="3388" idx="6"/>
            </p:cNvCxnSpPr>
            <p:nvPr/>
          </p:nvCxnSpPr>
          <p:spPr>
            <a:xfrm rot="10800000" flipH="1">
              <a:off x="2288687" y="5235619"/>
              <a:ext cx="1432200" cy="8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4" name="Google Shape;3434;gd7fbe6b4e7_0_803"/>
            <p:cNvCxnSpPr>
              <a:stCxn id="3418" idx="2"/>
              <a:endCxn id="3414" idx="6"/>
            </p:cNvCxnSpPr>
            <p:nvPr/>
          </p:nvCxnSpPr>
          <p:spPr>
            <a:xfrm rot="10800000" flipH="1">
              <a:off x="1946454" y="6004776"/>
              <a:ext cx="2096100" cy="18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5" name="Google Shape;3435;gd7fbe6b4e7_0_803"/>
            <p:cNvCxnSpPr>
              <a:stCxn id="3428" idx="1"/>
              <a:endCxn id="3414" idx="5"/>
            </p:cNvCxnSpPr>
            <p:nvPr/>
          </p:nvCxnSpPr>
          <p:spPr>
            <a:xfrm rot="10800000" flipH="1">
              <a:off x="3456468" y="6057228"/>
              <a:ext cx="620700" cy="736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6" name="Google Shape;3436;gd7fbe6b4e7_0_803"/>
            <p:cNvCxnSpPr>
              <a:stCxn id="3414" idx="4"/>
            </p:cNvCxnSpPr>
            <p:nvPr/>
          </p:nvCxnSpPr>
          <p:spPr>
            <a:xfrm>
              <a:off x="4138932" y="6069777"/>
              <a:ext cx="311400" cy="814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7" name="Google Shape;3437;gd7fbe6b4e7_0_803"/>
            <p:cNvCxnSpPr>
              <a:stCxn id="3410" idx="5"/>
            </p:cNvCxnSpPr>
            <p:nvPr/>
          </p:nvCxnSpPr>
          <p:spPr>
            <a:xfrm flipH="1">
              <a:off x="5105209" y="6628788"/>
              <a:ext cx="241500" cy="256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8" name="Google Shape;3438;gd7fbe6b4e7_0_803"/>
            <p:cNvCxnSpPr>
              <a:stCxn id="3428" idx="7"/>
              <a:endCxn id="3418" idx="3"/>
            </p:cNvCxnSpPr>
            <p:nvPr/>
          </p:nvCxnSpPr>
          <p:spPr>
            <a:xfrm rot="10800000">
              <a:off x="1923108" y="6227628"/>
              <a:ext cx="1416900" cy="566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9" name="Google Shape;3439;gd7fbe6b4e7_0_803"/>
            <p:cNvCxnSpPr>
              <a:stCxn id="3381" idx="7"/>
              <a:endCxn id="3386" idx="3"/>
            </p:cNvCxnSpPr>
            <p:nvPr/>
          </p:nvCxnSpPr>
          <p:spPr>
            <a:xfrm rot="10800000">
              <a:off x="5416362" y="5745130"/>
              <a:ext cx="1046100" cy="718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0" name="Google Shape;3440;gd7fbe6b4e7_0_803"/>
            <p:cNvCxnSpPr>
              <a:stCxn id="3426" idx="7"/>
              <a:endCxn id="3422" idx="4"/>
            </p:cNvCxnSpPr>
            <p:nvPr/>
          </p:nvCxnSpPr>
          <p:spPr>
            <a:xfrm rot="10800000">
              <a:off x="834066" y="6164334"/>
              <a:ext cx="450000" cy="642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62" name="Google Shape;3362;gd7fbe6b4e7_0_803"/>
            <p:cNvSpPr/>
            <p:nvPr/>
          </p:nvSpPr>
          <p:spPr>
            <a:xfrm rot="1036757" flipH="1">
              <a:off x="10022941" y="5421043"/>
              <a:ext cx="164630" cy="16463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gd7fbe6b4e7_0_803"/>
            <p:cNvSpPr/>
            <p:nvPr/>
          </p:nvSpPr>
          <p:spPr>
            <a:xfrm flipH="1">
              <a:off x="10002318" y="6034252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d7fbe6b4e7_0_803"/>
            <p:cNvSpPr/>
            <p:nvPr/>
          </p:nvSpPr>
          <p:spPr>
            <a:xfrm flipH="1">
              <a:off x="11005803" y="5892904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d7fbe6b4e7_0_803"/>
            <p:cNvSpPr/>
            <p:nvPr/>
          </p:nvSpPr>
          <p:spPr>
            <a:xfrm flipH="1">
              <a:off x="10689396" y="6609176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d7fbe6b4e7_0_803"/>
            <p:cNvSpPr/>
            <p:nvPr/>
          </p:nvSpPr>
          <p:spPr>
            <a:xfrm flipH="1">
              <a:off x="9327924" y="6734081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gd7fbe6b4e7_0_803"/>
            <p:cNvSpPr/>
            <p:nvPr/>
          </p:nvSpPr>
          <p:spPr>
            <a:xfrm flipH="1">
              <a:off x="8320778" y="6495832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d7fbe6b4e7_0_803"/>
            <p:cNvSpPr/>
            <p:nvPr/>
          </p:nvSpPr>
          <p:spPr>
            <a:xfrm flipH="1">
              <a:off x="7553396" y="6367947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gd7fbe6b4e7_0_803"/>
            <p:cNvSpPr/>
            <p:nvPr/>
          </p:nvSpPr>
          <p:spPr>
            <a:xfrm flipH="1">
              <a:off x="7409274" y="5888795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d7fbe6b4e7_0_803"/>
            <p:cNvSpPr/>
            <p:nvPr/>
          </p:nvSpPr>
          <p:spPr>
            <a:xfrm flipH="1">
              <a:off x="6428029" y="5535256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d7fbe6b4e7_0_803"/>
            <p:cNvSpPr/>
            <p:nvPr/>
          </p:nvSpPr>
          <p:spPr>
            <a:xfrm flipH="1">
              <a:off x="6446382" y="6447250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gd7fbe6b4e7_0_803"/>
            <p:cNvSpPr/>
            <p:nvPr/>
          </p:nvSpPr>
          <p:spPr>
            <a:xfrm flipH="1">
              <a:off x="5322589" y="6488208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gd7fbe6b4e7_0_803"/>
            <p:cNvSpPr/>
            <p:nvPr/>
          </p:nvSpPr>
          <p:spPr>
            <a:xfrm flipH="1">
              <a:off x="3315888" y="6769608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d7fbe6b4e7_0_803"/>
            <p:cNvSpPr/>
            <p:nvPr/>
          </p:nvSpPr>
          <p:spPr>
            <a:xfrm rot="680437" flipH="1">
              <a:off x="1837682" y="6126854"/>
              <a:ext cx="109845" cy="1098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d7fbe6b4e7_0_803"/>
            <p:cNvSpPr/>
            <p:nvPr/>
          </p:nvSpPr>
          <p:spPr>
            <a:xfrm rot="738815" flipH="1">
              <a:off x="2125994" y="5220076"/>
              <a:ext cx="164586" cy="16458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d7fbe6b4e7_0_803"/>
            <p:cNvSpPr/>
            <p:nvPr/>
          </p:nvSpPr>
          <p:spPr>
            <a:xfrm rot="-662607" flipH="1">
              <a:off x="4040960" y="5906854"/>
              <a:ext cx="164445" cy="1644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gd7fbe6b4e7_0_803"/>
            <p:cNvSpPr/>
            <p:nvPr/>
          </p:nvSpPr>
          <p:spPr>
            <a:xfrm flipH="1">
              <a:off x="5275696" y="5604636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gd7fbe6b4e7_0_803"/>
            <p:cNvSpPr/>
            <p:nvPr/>
          </p:nvSpPr>
          <p:spPr>
            <a:xfrm flipH="1">
              <a:off x="3720998" y="5180775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gd7fbe6b4e7_0_803"/>
            <p:cNvSpPr/>
            <p:nvPr/>
          </p:nvSpPr>
          <p:spPr>
            <a:xfrm flipH="1">
              <a:off x="925172" y="4847529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d7fbe6b4e7_0_803"/>
            <p:cNvSpPr/>
            <p:nvPr/>
          </p:nvSpPr>
          <p:spPr>
            <a:xfrm flipH="1">
              <a:off x="751716" y="5999617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d7fbe6b4e7_0_803"/>
            <p:cNvSpPr/>
            <p:nvPr/>
          </p:nvSpPr>
          <p:spPr>
            <a:xfrm flipH="1">
              <a:off x="1267986" y="6791154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gd7fbe6b4e7_0_803"/>
            <p:cNvSpPr/>
            <p:nvPr/>
          </p:nvSpPr>
          <p:spPr>
            <a:xfrm flipH="1">
              <a:off x="9252708" y="6195820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gd7fbe6b4e7_0_803"/>
            <p:cNvSpPr/>
            <p:nvPr/>
          </p:nvSpPr>
          <p:spPr>
            <a:xfrm flipH="1">
              <a:off x="8456880" y="5649531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gd7fbe6b4e7_0_803"/>
            <p:cNvSpPr/>
            <p:nvPr/>
          </p:nvSpPr>
          <p:spPr>
            <a:xfrm flipH="1">
              <a:off x="9227695" y="5680124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1" name="Google Shape;3441;gd7fbe6b4e7_0_803"/>
            <p:cNvCxnSpPr>
              <a:stCxn id="3364" idx="2"/>
              <a:endCxn id="3390" idx="7"/>
            </p:cNvCxnSpPr>
            <p:nvPr/>
          </p:nvCxnSpPr>
          <p:spPr>
            <a:xfrm>
              <a:off x="9337495" y="5735024"/>
              <a:ext cx="690300" cy="32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2" name="Google Shape;3442;gd7fbe6b4e7_0_803"/>
            <p:cNvCxnSpPr>
              <a:stCxn id="3361" idx="4"/>
              <a:endCxn id="3394" idx="1"/>
            </p:cNvCxnSpPr>
            <p:nvPr/>
          </p:nvCxnSpPr>
          <p:spPr>
            <a:xfrm flipH="1">
              <a:off x="10783053" y="6057604"/>
              <a:ext cx="305100" cy="567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97" name="Google Shape;3397;gd7fbe6b4e7_0_803"/>
            <p:cNvSpPr/>
            <p:nvPr/>
          </p:nvSpPr>
          <p:spPr>
            <a:xfrm flipH="1">
              <a:off x="11764363" y="6572156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3" name="Google Shape;3443;gd7fbe6b4e7_0_803"/>
            <p:cNvCxnSpPr>
              <a:stCxn id="3397" idx="3"/>
            </p:cNvCxnSpPr>
            <p:nvPr/>
          </p:nvCxnSpPr>
          <p:spPr>
            <a:xfrm>
              <a:off x="11858083" y="6665876"/>
              <a:ext cx="16200" cy="208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4" name="Google Shape;3444;gd7fbe6b4e7_0_803"/>
            <p:cNvCxnSpPr>
              <a:stCxn id="3397" idx="2"/>
            </p:cNvCxnSpPr>
            <p:nvPr/>
          </p:nvCxnSpPr>
          <p:spPr>
            <a:xfrm>
              <a:off x="11874163" y="6627056"/>
              <a:ext cx="339900" cy="7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5" name="Google Shape;3445;gd7fbe6b4e7_0_803"/>
            <p:cNvCxnSpPr>
              <a:stCxn id="3397" idx="1"/>
            </p:cNvCxnSpPr>
            <p:nvPr/>
          </p:nvCxnSpPr>
          <p:spPr>
            <a:xfrm rot="10800000" flipH="1">
              <a:off x="11858083" y="6223436"/>
              <a:ext cx="356100" cy="364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6" name="Google Shape;3446;gd7fbe6b4e7_0_803"/>
            <p:cNvCxnSpPr>
              <a:endCxn id="3361" idx="2"/>
            </p:cNvCxnSpPr>
            <p:nvPr/>
          </p:nvCxnSpPr>
          <p:spPr>
            <a:xfrm flipH="1">
              <a:off x="11170503" y="5845054"/>
              <a:ext cx="992100" cy="13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7" name="Google Shape;3447;gd7fbe6b4e7_0_803"/>
            <p:cNvCxnSpPr>
              <a:endCxn id="3381" idx="3"/>
            </p:cNvCxnSpPr>
            <p:nvPr/>
          </p:nvCxnSpPr>
          <p:spPr>
            <a:xfrm rot="10800000">
              <a:off x="6540102" y="6540970"/>
              <a:ext cx="329100" cy="27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8" name="Google Shape;3448;gd7fbe6b4e7_0_803"/>
            <p:cNvCxnSpPr>
              <a:stCxn id="3420" idx="7"/>
              <a:endCxn id="3337" idx="1"/>
            </p:cNvCxnSpPr>
            <p:nvPr/>
          </p:nvCxnSpPr>
          <p:spPr>
            <a:xfrm rot="10800000">
              <a:off x="1448345" y="3777508"/>
              <a:ext cx="715500" cy="145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9" name="CasellaDiTesto 138"/>
          <p:cNvSpPr txBox="1"/>
          <p:nvPr/>
        </p:nvSpPr>
        <p:spPr>
          <a:xfrm>
            <a:off x="2174241" y="500996"/>
            <a:ext cx="8545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Grazie alla squadra</a:t>
            </a:r>
          </a:p>
        </p:txBody>
      </p:sp>
      <p:sp>
        <p:nvSpPr>
          <p:cNvPr id="140" name="CasellaDiTesto 139"/>
          <p:cNvSpPr txBox="1"/>
          <p:nvPr/>
        </p:nvSpPr>
        <p:spPr>
          <a:xfrm>
            <a:off x="1645694" y="1984736"/>
            <a:ext cx="460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FFCC"/>
                </a:solidFill>
              </a:rPr>
              <a:t>CdA Palermo</a:t>
            </a:r>
          </a:p>
        </p:txBody>
      </p:sp>
      <p:sp>
        <p:nvSpPr>
          <p:cNvPr id="141" name="CasellaDiTesto 140"/>
          <p:cNvSpPr txBox="1"/>
          <p:nvPr/>
        </p:nvSpPr>
        <p:spPr>
          <a:xfrm>
            <a:off x="6627112" y="1996685"/>
            <a:ext cx="460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FFCC"/>
                </a:solidFill>
              </a:rPr>
              <a:t>Amministrazione </a:t>
            </a:r>
          </a:p>
        </p:txBody>
      </p:sp>
      <p:sp>
        <p:nvSpPr>
          <p:cNvPr id="142" name="CasellaDiTesto 141"/>
          <p:cNvSpPr txBox="1"/>
          <p:nvPr/>
        </p:nvSpPr>
        <p:spPr>
          <a:xfrm>
            <a:off x="1844750" y="2519887"/>
            <a:ext cx="4933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Prof.ssa Antonella Sciortino</a:t>
            </a:r>
          </a:p>
          <a:p>
            <a:r>
              <a:rPr lang="it-IT" sz="2800" dirty="0">
                <a:solidFill>
                  <a:srgbClr val="002060"/>
                </a:solidFill>
              </a:rPr>
              <a:t>Dott.ssa Adelaide Carista</a:t>
            </a:r>
          </a:p>
          <a:p>
            <a:r>
              <a:rPr lang="it-IT" sz="2800" dirty="0">
                <a:solidFill>
                  <a:srgbClr val="002060"/>
                </a:solidFill>
              </a:rPr>
              <a:t>Sig. Giorgio Gennusa</a:t>
            </a:r>
          </a:p>
          <a:p>
            <a:r>
              <a:rPr lang="it-IT" sz="2800" dirty="0">
                <a:solidFill>
                  <a:srgbClr val="002060"/>
                </a:solidFill>
              </a:rPr>
              <a:t>Dott. Emanuele Nasello</a:t>
            </a:r>
          </a:p>
        </p:txBody>
      </p:sp>
      <p:sp>
        <p:nvSpPr>
          <p:cNvPr id="143" name="CasellaDiTesto 142"/>
          <p:cNvSpPr txBox="1"/>
          <p:nvPr/>
        </p:nvSpPr>
        <p:spPr>
          <a:xfrm>
            <a:off x="6918072" y="2516710"/>
            <a:ext cx="4933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Ing. Ernesto Bruno – Direttore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Tutto il personale </a:t>
            </a:r>
            <a:r>
              <a:rPr lang="it-IT" sz="2800" u="sng" dirty="0">
                <a:solidFill>
                  <a:srgbClr val="FF0000"/>
                </a:solidFill>
              </a:rPr>
              <a:t>dell’ERSU </a:t>
            </a:r>
          </a:p>
        </p:txBody>
      </p:sp>
    </p:spTree>
    <p:extLst>
      <p:ext uri="{BB962C8B-B14F-4D97-AF65-F5344CB8AC3E}">
        <p14:creationId xmlns:p14="http://schemas.microsoft.com/office/powerpoint/2010/main" val="267949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968" y="-18294"/>
            <a:ext cx="12325470" cy="6933077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3313" name="Google Shape;3313;gd7fbe6b4e7_0_803"/>
          <p:cNvGrpSpPr/>
          <p:nvPr/>
        </p:nvGrpSpPr>
        <p:grpSpPr>
          <a:xfrm>
            <a:off x="-41111" y="11"/>
            <a:ext cx="12274232" cy="6974647"/>
            <a:chOff x="-60049" y="-40339"/>
            <a:chExt cx="12274232" cy="6974647"/>
          </a:xfrm>
          <a:solidFill>
            <a:schemeClr val="tx1"/>
          </a:solidFill>
        </p:grpSpPr>
        <p:cxnSp>
          <p:nvCxnSpPr>
            <p:cNvPr id="3314" name="Google Shape;3314;gd7fbe6b4e7_0_803"/>
            <p:cNvCxnSpPr>
              <a:stCxn id="3315" idx="2"/>
              <a:endCxn id="3316" idx="6"/>
            </p:cNvCxnSpPr>
            <p:nvPr/>
          </p:nvCxnSpPr>
          <p:spPr>
            <a:xfrm>
              <a:off x="782956" y="1125281"/>
              <a:ext cx="304500" cy="758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7" name="Google Shape;3317;gd7fbe6b4e7_0_803"/>
            <p:cNvCxnSpPr>
              <a:stCxn id="3318" idx="5"/>
              <a:endCxn id="3315" idx="1"/>
            </p:cNvCxnSpPr>
            <p:nvPr/>
          </p:nvCxnSpPr>
          <p:spPr>
            <a:xfrm rot="10800000">
              <a:off x="844344" y="1099978"/>
              <a:ext cx="747300" cy="774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9" name="Google Shape;3319;gd7fbe6b4e7_0_803"/>
            <p:cNvCxnSpPr>
              <a:stCxn id="3315" idx="0"/>
              <a:endCxn id="3320" idx="4"/>
            </p:cNvCxnSpPr>
            <p:nvPr/>
          </p:nvCxnSpPr>
          <p:spPr>
            <a:xfrm>
              <a:off x="869656" y="1038581"/>
              <a:ext cx="736500" cy="104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1" name="Google Shape;3321;gd7fbe6b4e7_0_803"/>
            <p:cNvCxnSpPr>
              <a:stCxn id="3318" idx="3"/>
              <a:endCxn id="3316" idx="0"/>
            </p:cNvCxnSpPr>
            <p:nvPr/>
          </p:nvCxnSpPr>
          <p:spPr>
            <a:xfrm flipH="1">
              <a:off x="1169544" y="1952518"/>
              <a:ext cx="422100" cy="13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2" name="Google Shape;3322;gd7fbe6b4e7_0_803"/>
            <p:cNvCxnSpPr>
              <a:stCxn id="3315" idx="7"/>
              <a:endCxn id="3323" idx="3"/>
            </p:cNvCxnSpPr>
            <p:nvPr/>
          </p:nvCxnSpPr>
          <p:spPr>
            <a:xfrm rot="10800000" flipH="1">
              <a:off x="844262" y="100375"/>
              <a:ext cx="738300" cy="876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4" name="Google Shape;3324;gd7fbe6b4e7_0_803"/>
            <p:cNvCxnSpPr>
              <a:stCxn id="3325" idx="3"/>
            </p:cNvCxnSpPr>
            <p:nvPr/>
          </p:nvCxnSpPr>
          <p:spPr>
            <a:xfrm flipH="1">
              <a:off x="-15273" y="2099607"/>
              <a:ext cx="506100" cy="374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6" name="Google Shape;3326;gd7fbe6b4e7_0_803"/>
            <p:cNvCxnSpPr>
              <a:stCxn id="3318" idx="6"/>
              <a:endCxn id="3320" idx="2"/>
            </p:cNvCxnSpPr>
            <p:nvPr/>
          </p:nvCxnSpPr>
          <p:spPr>
            <a:xfrm rot="10800000" flipH="1">
              <a:off x="1630464" y="1197898"/>
              <a:ext cx="30600" cy="660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7" name="Google Shape;3327;gd7fbe6b4e7_0_803"/>
            <p:cNvCxnSpPr>
              <a:stCxn id="3325" idx="0"/>
              <a:endCxn id="3316" idx="4"/>
            </p:cNvCxnSpPr>
            <p:nvPr/>
          </p:nvCxnSpPr>
          <p:spPr>
            <a:xfrm rot="10800000" flipH="1">
              <a:off x="631407" y="1966077"/>
              <a:ext cx="373500" cy="75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8" name="Google Shape;3328;gd7fbe6b4e7_0_803"/>
            <p:cNvCxnSpPr>
              <a:stCxn id="3320" idx="6"/>
              <a:endCxn id="3323" idx="2"/>
            </p:cNvCxnSpPr>
            <p:nvPr/>
          </p:nvCxnSpPr>
          <p:spPr>
            <a:xfrm rot="10800000">
              <a:off x="1640657" y="124383"/>
              <a:ext cx="20400" cy="963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9" name="Google Shape;3329;gd7fbe6b4e7_0_803"/>
            <p:cNvCxnSpPr>
              <a:stCxn id="3330" idx="7"/>
              <a:endCxn id="3323" idx="4"/>
            </p:cNvCxnSpPr>
            <p:nvPr/>
          </p:nvCxnSpPr>
          <p:spPr>
            <a:xfrm rot="10800000" flipH="1">
              <a:off x="981461" y="41879"/>
              <a:ext cx="576900" cy="1587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1" name="Google Shape;3331;gd7fbe6b4e7_0_803"/>
            <p:cNvCxnSpPr>
              <a:stCxn id="3316" idx="2"/>
              <a:endCxn id="3332" idx="6"/>
            </p:cNvCxnSpPr>
            <p:nvPr/>
          </p:nvCxnSpPr>
          <p:spPr>
            <a:xfrm>
              <a:off x="1087318" y="2048511"/>
              <a:ext cx="157200" cy="585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3" name="Google Shape;3333;gd7fbe6b4e7_0_803"/>
            <p:cNvCxnSpPr>
              <a:stCxn id="3325" idx="1"/>
              <a:endCxn id="3332" idx="5"/>
            </p:cNvCxnSpPr>
            <p:nvPr/>
          </p:nvCxnSpPr>
          <p:spPr>
            <a:xfrm>
              <a:off x="607287" y="2099607"/>
              <a:ext cx="576000" cy="559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4" name="Google Shape;3334;gd7fbe6b4e7_0_803"/>
            <p:cNvCxnSpPr>
              <a:stCxn id="3335" idx="7"/>
              <a:endCxn id="3332" idx="3"/>
            </p:cNvCxnSpPr>
            <p:nvPr/>
          </p:nvCxnSpPr>
          <p:spPr>
            <a:xfrm rot="10800000" flipH="1">
              <a:off x="644982" y="2781279"/>
              <a:ext cx="538200" cy="555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6" name="Google Shape;3336;gd7fbe6b4e7_0_803"/>
            <p:cNvCxnSpPr>
              <a:stCxn id="3337" idx="6"/>
              <a:endCxn id="3332" idx="2"/>
            </p:cNvCxnSpPr>
            <p:nvPr/>
          </p:nvCxnSpPr>
          <p:spPr>
            <a:xfrm rot="10800000">
              <a:off x="1244434" y="2806806"/>
              <a:ext cx="145800" cy="830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8" name="Google Shape;3338;gd7fbe6b4e7_0_803"/>
            <p:cNvCxnSpPr>
              <a:stCxn id="3339" idx="7"/>
              <a:endCxn id="3337" idx="3"/>
            </p:cNvCxnSpPr>
            <p:nvPr/>
          </p:nvCxnSpPr>
          <p:spPr>
            <a:xfrm rot="10800000" flipH="1">
              <a:off x="697262" y="3777555"/>
              <a:ext cx="634800" cy="626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0" name="Google Shape;3340;gd7fbe6b4e7_0_803"/>
            <p:cNvCxnSpPr>
              <a:stCxn id="3339" idx="6"/>
              <a:endCxn id="3335" idx="2"/>
            </p:cNvCxnSpPr>
            <p:nvPr/>
          </p:nvCxnSpPr>
          <p:spPr>
            <a:xfrm rot="10800000">
              <a:off x="606242" y="3430275"/>
              <a:ext cx="52200" cy="957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1" name="Google Shape;3341;gd7fbe6b4e7_0_803"/>
            <p:cNvCxnSpPr>
              <a:stCxn id="3339" idx="5"/>
            </p:cNvCxnSpPr>
            <p:nvPr/>
          </p:nvCxnSpPr>
          <p:spPr>
            <a:xfrm rot="10800000">
              <a:off x="-25078" y="3793755"/>
              <a:ext cx="644700" cy="609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2" name="Google Shape;3342;gd7fbe6b4e7_0_803"/>
            <p:cNvCxnSpPr>
              <a:stCxn id="3335" idx="4"/>
            </p:cNvCxnSpPr>
            <p:nvPr/>
          </p:nvCxnSpPr>
          <p:spPr>
            <a:xfrm flipH="1">
              <a:off x="-25038" y="3375399"/>
              <a:ext cx="576300" cy="387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3" name="Google Shape;3343;gd7fbe6b4e7_0_803"/>
            <p:cNvCxnSpPr>
              <a:stCxn id="3335" idx="5"/>
            </p:cNvCxnSpPr>
            <p:nvPr/>
          </p:nvCxnSpPr>
          <p:spPr>
            <a:xfrm rot="10800000">
              <a:off x="7242" y="2559579"/>
              <a:ext cx="560100" cy="777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4" name="Google Shape;3344;gd7fbe6b4e7_0_803"/>
            <p:cNvCxnSpPr>
              <a:stCxn id="3325" idx="5"/>
            </p:cNvCxnSpPr>
            <p:nvPr/>
          </p:nvCxnSpPr>
          <p:spPr>
            <a:xfrm rot="10800000">
              <a:off x="-25173" y="1663647"/>
              <a:ext cx="516000" cy="319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5" name="Google Shape;3345;gd7fbe6b4e7_0_803"/>
            <p:cNvCxnSpPr>
              <a:stCxn id="3335" idx="6"/>
              <a:endCxn id="3325" idx="2"/>
            </p:cNvCxnSpPr>
            <p:nvPr/>
          </p:nvCxnSpPr>
          <p:spPr>
            <a:xfrm rot="10800000">
              <a:off x="549162" y="2123799"/>
              <a:ext cx="57000" cy="11967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6" name="Google Shape;3346;gd7fbe6b4e7_0_803"/>
            <p:cNvCxnSpPr>
              <a:stCxn id="3325" idx="6"/>
              <a:endCxn id="3315" idx="3"/>
            </p:cNvCxnSpPr>
            <p:nvPr/>
          </p:nvCxnSpPr>
          <p:spPr>
            <a:xfrm rot="10800000" flipH="1">
              <a:off x="549057" y="1099827"/>
              <a:ext cx="172500" cy="859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7" name="Google Shape;3347;gd7fbe6b4e7_0_803"/>
            <p:cNvCxnSpPr>
              <a:stCxn id="3330" idx="2"/>
              <a:endCxn id="3315" idx="6"/>
            </p:cNvCxnSpPr>
            <p:nvPr/>
          </p:nvCxnSpPr>
          <p:spPr>
            <a:xfrm flipH="1">
              <a:off x="783041" y="294299"/>
              <a:ext cx="159600" cy="657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8" name="Google Shape;3348;gd7fbe6b4e7_0_803"/>
            <p:cNvCxnSpPr>
              <a:stCxn id="3349" idx="0"/>
              <a:endCxn id="3315" idx="5"/>
            </p:cNvCxnSpPr>
            <p:nvPr/>
          </p:nvCxnSpPr>
          <p:spPr>
            <a:xfrm>
              <a:off x="-9125" y="91571"/>
              <a:ext cx="730800" cy="885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0" name="Google Shape;3350;gd7fbe6b4e7_0_803"/>
            <p:cNvCxnSpPr>
              <a:endCxn id="3315" idx="4"/>
            </p:cNvCxnSpPr>
            <p:nvPr/>
          </p:nvCxnSpPr>
          <p:spPr>
            <a:xfrm rot="10800000" flipH="1">
              <a:off x="-15344" y="1038581"/>
              <a:ext cx="711600" cy="192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1" name="Google Shape;3351;gd7fbe6b4e7_0_803"/>
            <p:cNvCxnSpPr>
              <a:stCxn id="3349" idx="2"/>
              <a:endCxn id="3330" idx="4"/>
            </p:cNvCxnSpPr>
            <p:nvPr/>
          </p:nvCxnSpPr>
          <p:spPr>
            <a:xfrm>
              <a:off x="-8616" y="36783"/>
              <a:ext cx="896400" cy="202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2" name="Google Shape;3352;gd7fbe6b4e7_0_803"/>
            <p:cNvCxnSpPr>
              <a:endCxn id="3330" idx="6"/>
            </p:cNvCxnSpPr>
            <p:nvPr/>
          </p:nvCxnSpPr>
          <p:spPr>
            <a:xfrm>
              <a:off x="894941" y="-1"/>
              <a:ext cx="47700" cy="184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32" name="Google Shape;3332;gd7fbe6b4e7_0_803"/>
            <p:cNvSpPr/>
            <p:nvPr/>
          </p:nvSpPr>
          <p:spPr>
            <a:xfrm rot="5400000" flipH="1">
              <a:off x="1157836" y="2633421"/>
              <a:ext cx="173400" cy="1734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gd7fbe6b4e7_0_803"/>
            <p:cNvSpPr/>
            <p:nvPr/>
          </p:nvSpPr>
          <p:spPr>
            <a:xfrm rot="5400000" flipH="1">
              <a:off x="1307884" y="3636906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gd7fbe6b4e7_0_803"/>
            <p:cNvSpPr/>
            <p:nvPr/>
          </p:nvSpPr>
          <p:spPr>
            <a:xfrm rot="5400000" flipH="1">
              <a:off x="551262" y="3320499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gd7fbe6b4e7_0_803"/>
            <p:cNvSpPr/>
            <p:nvPr/>
          </p:nvSpPr>
          <p:spPr>
            <a:xfrm rot="5400000" flipH="1">
              <a:off x="466707" y="1959027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gd7fbe6b4e7_0_803"/>
            <p:cNvSpPr/>
            <p:nvPr/>
          </p:nvSpPr>
          <p:spPr>
            <a:xfrm rot="5400000" flipH="1">
              <a:off x="696256" y="951881"/>
              <a:ext cx="173400" cy="1734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gd7fbe6b4e7_0_803"/>
            <p:cNvSpPr/>
            <p:nvPr/>
          </p:nvSpPr>
          <p:spPr>
            <a:xfrm rot="5400000" flipH="1">
              <a:off x="887741" y="184499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gd7fbe6b4e7_0_803"/>
            <p:cNvSpPr/>
            <p:nvPr/>
          </p:nvSpPr>
          <p:spPr>
            <a:xfrm rot="5400000" flipH="1">
              <a:off x="1558299" y="-40339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gd7fbe6b4e7_0_803"/>
            <p:cNvSpPr/>
            <p:nvPr/>
          </p:nvSpPr>
          <p:spPr>
            <a:xfrm rot="5400000" flipH="1">
              <a:off x="1004968" y="1883811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gd7fbe6b4e7_0_803"/>
            <p:cNvSpPr/>
            <p:nvPr/>
          </p:nvSpPr>
          <p:spPr>
            <a:xfrm rot="5400000" flipH="1">
              <a:off x="1606157" y="1087983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gd7fbe6b4e7_0_803"/>
            <p:cNvSpPr/>
            <p:nvPr/>
          </p:nvSpPr>
          <p:spPr>
            <a:xfrm rot="5400000" flipH="1">
              <a:off x="1575564" y="1858798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3" name="Google Shape;3353;gd7fbe6b4e7_0_803"/>
            <p:cNvCxnSpPr>
              <a:stCxn id="3318" idx="2"/>
              <a:endCxn id="3332" idx="7"/>
            </p:cNvCxnSpPr>
            <p:nvPr/>
          </p:nvCxnSpPr>
          <p:spPr>
            <a:xfrm flipH="1">
              <a:off x="1305864" y="1968598"/>
              <a:ext cx="324600" cy="690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4" name="Google Shape;3354;gd7fbe6b4e7_0_803"/>
            <p:cNvCxnSpPr>
              <a:stCxn id="3337" idx="4"/>
              <a:endCxn id="3335" idx="1"/>
            </p:cNvCxnSpPr>
            <p:nvPr/>
          </p:nvCxnSpPr>
          <p:spPr>
            <a:xfrm rot="10800000">
              <a:off x="644884" y="3414156"/>
              <a:ext cx="663000" cy="305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39" name="Google Shape;3339;gd7fbe6b4e7_0_803"/>
            <p:cNvSpPr/>
            <p:nvPr/>
          </p:nvSpPr>
          <p:spPr>
            <a:xfrm rot="5400000" flipH="1">
              <a:off x="603542" y="4387575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5" name="Google Shape;3355;gd7fbe6b4e7_0_803"/>
            <p:cNvCxnSpPr>
              <a:stCxn id="3339" idx="3"/>
            </p:cNvCxnSpPr>
            <p:nvPr/>
          </p:nvCxnSpPr>
          <p:spPr>
            <a:xfrm flipH="1">
              <a:off x="-15478" y="4481295"/>
              <a:ext cx="635100" cy="325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6" name="Google Shape;3356;gd7fbe6b4e7_0_803"/>
            <p:cNvCxnSpPr>
              <a:stCxn id="3339" idx="2"/>
            </p:cNvCxnSpPr>
            <p:nvPr/>
          </p:nvCxnSpPr>
          <p:spPr>
            <a:xfrm flipH="1">
              <a:off x="-25258" y="4497375"/>
              <a:ext cx="683700" cy="957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7" name="Google Shape;3357;gd7fbe6b4e7_0_803"/>
            <p:cNvCxnSpPr>
              <a:stCxn id="3339" idx="1"/>
              <a:endCxn id="3358" idx="7"/>
            </p:cNvCxnSpPr>
            <p:nvPr/>
          </p:nvCxnSpPr>
          <p:spPr>
            <a:xfrm>
              <a:off x="697262" y="4481295"/>
              <a:ext cx="252000" cy="390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9" name="Google Shape;3359;gd7fbe6b4e7_0_803"/>
            <p:cNvCxnSpPr>
              <a:stCxn id="3358" idx="0"/>
              <a:endCxn id="3337" idx="2"/>
            </p:cNvCxnSpPr>
            <p:nvPr/>
          </p:nvCxnSpPr>
          <p:spPr>
            <a:xfrm rot="10800000" flipH="1">
              <a:off x="1007522" y="3801729"/>
              <a:ext cx="382800" cy="1045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49" name="Google Shape;3349;gd7fbe6b4e7_0_803"/>
            <p:cNvSpPr/>
            <p:nvPr/>
          </p:nvSpPr>
          <p:spPr>
            <a:xfrm rot="5400000" flipH="1">
              <a:off x="-60049" y="-18085"/>
              <a:ext cx="109800" cy="109800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60" name="Google Shape;3360;gd7fbe6b4e7_0_803"/>
            <p:cNvCxnSpPr>
              <a:stCxn id="3361" idx="7"/>
              <a:endCxn id="3362" idx="2"/>
            </p:cNvCxnSpPr>
            <p:nvPr/>
          </p:nvCxnSpPr>
          <p:spPr>
            <a:xfrm rot="10800000">
              <a:off x="10183923" y="5527924"/>
              <a:ext cx="846000" cy="389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3" name="Google Shape;3363;gd7fbe6b4e7_0_803"/>
            <p:cNvCxnSpPr>
              <a:stCxn id="3362" idx="5"/>
              <a:endCxn id="3364" idx="1"/>
            </p:cNvCxnSpPr>
            <p:nvPr/>
          </p:nvCxnSpPr>
          <p:spPr>
            <a:xfrm flipH="1">
              <a:off x="9321389" y="5541648"/>
              <a:ext cx="711000" cy="154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5" name="Google Shape;3365;gd7fbe6b4e7_0_803"/>
            <p:cNvCxnSpPr>
              <a:stCxn id="3366" idx="2"/>
              <a:endCxn id="3367" idx="6"/>
            </p:cNvCxnSpPr>
            <p:nvPr/>
          </p:nvCxnSpPr>
          <p:spPr>
            <a:xfrm rot="10800000" flipH="1">
              <a:off x="8494178" y="6278032"/>
              <a:ext cx="758400" cy="304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8" name="Google Shape;3368;gd7fbe6b4e7_0_803"/>
            <p:cNvCxnSpPr>
              <a:stCxn id="3364" idx="5"/>
              <a:endCxn id="3366" idx="1"/>
            </p:cNvCxnSpPr>
            <p:nvPr/>
          </p:nvCxnSpPr>
          <p:spPr>
            <a:xfrm flipH="1">
              <a:off x="8468875" y="5773844"/>
              <a:ext cx="774900" cy="747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9" name="Google Shape;3369;gd7fbe6b4e7_0_803"/>
            <p:cNvCxnSpPr>
              <a:stCxn id="3366" idx="0"/>
              <a:endCxn id="3370" idx="4"/>
            </p:cNvCxnSpPr>
            <p:nvPr/>
          </p:nvCxnSpPr>
          <p:spPr>
            <a:xfrm rot="10800000" flipH="1">
              <a:off x="8407478" y="5759332"/>
              <a:ext cx="104400" cy="736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1" name="Google Shape;3371;gd7fbe6b4e7_0_803"/>
            <p:cNvCxnSpPr>
              <a:stCxn id="3364" idx="3"/>
              <a:endCxn id="3367" idx="0"/>
            </p:cNvCxnSpPr>
            <p:nvPr/>
          </p:nvCxnSpPr>
          <p:spPr>
            <a:xfrm>
              <a:off x="9321415" y="5773844"/>
              <a:ext cx="13500" cy="422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2" name="Google Shape;3372;gd7fbe6b4e7_0_803"/>
            <p:cNvCxnSpPr>
              <a:stCxn id="3366" idx="7"/>
              <a:endCxn id="3373" idx="3"/>
            </p:cNvCxnSpPr>
            <p:nvPr/>
          </p:nvCxnSpPr>
          <p:spPr>
            <a:xfrm rot="10800000">
              <a:off x="7549972" y="6029226"/>
              <a:ext cx="796200" cy="492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4" name="Google Shape;3374;gd7fbe6b4e7_0_803"/>
            <p:cNvCxnSpPr>
              <a:stCxn id="3364" idx="6"/>
              <a:endCxn id="3370" idx="2"/>
            </p:cNvCxnSpPr>
            <p:nvPr/>
          </p:nvCxnSpPr>
          <p:spPr>
            <a:xfrm rot="10800000">
              <a:off x="8566795" y="5704424"/>
              <a:ext cx="660900" cy="30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5" name="Google Shape;3375;gd7fbe6b4e7_0_803"/>
            <p:cNvCxnSpPr>
              <a:stCxn id="3376" idx="0"/>
              <a:endCxn id="3367" idx="4"/>
            </p:cNvCxnSpPr>
            <p:nvPr/>
          </p:nvCxnSpPr>
          <p:spPr>
            <a:xfrm rot="10800000">
              <a:off x="9334974" y="6360581"/>
              <a:ext cx="75300" cy="373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7" name="Google Shape;3377;gd7fbe6b4e7_0_803"/>
            <p:cNvCxnSpPr>
              <a:stCxn id="3370" idx="6"/>
              <a:endCxn id="3373" idx="2"/>
            </p:cNvCxnSpPr>
            <p:nvPr/>
          </p:nvCxnSpPr>
          <p:spPr>
            <a:xfrm flipH="1">
              <a:off x="7573980" y="5704431"/>
              <a:ext cx="882900" cy="2667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8" name="Google Shape;3378;gd7fbe6b4e7_0_803"/>
            <p:cNvCxnSpPr>
              <a:stCxn id="3379" idx="7"/>
              <a:endCxn id="3373" idx="4"/>
            </p:cNvCxnSpPr>
            <p:nvPr/>
          </p:nvCxnSpPr>
          <p:spPr>
            <a:xfrm rot="10800000">
              <a:off x="7491476" y="6053427"/>
              <a:ext cx="78000" cy="330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0" name="Google Shape;3380;gd7fbe6b4e7_0_803"/>
            <p:cNvCxnSpPr>
              <a:stCxn id="3381" idx="1"/>
              <a:endCxn id="3373" idx="5"/>
            </p:cNvCxnSpPr>
            <p:nvPr/>
          </p:nvCxnSpPr>
          <p:spPr>
            <a:xfrm rot="10800000" flipH="1">
              <a:off x="6540102" y="6029230"/>
              <a:ext cx="893400" cy="434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2" name="Google Shape;3382;gd7fbe6b4e7_0_803"/>
            <p:cNvCxnSpPr>
              <a:stCxn id="3381" idx="0"/>
              <a:endCxn id="3383" idx="4"/>
            </p:cNvCxnSpPr>
            <p:nvPr/>
          </p:nvCxnSpPr>
          <p:spPr>
            <a:xfrm rot="10800000" flipH="1">
              <a:off x="6501282" y="5699950"/>
              <a:ext cx="9000" cy="747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4" name="Google Shape;3384;gd7fbe6b4e7_0_803"/>
            <p:cNvCxnSpPr>
              <a:stCxn id="3383" idx="2"/>
              <a:endCxn id="3373" idx="6"/>
            </p:cNvCxnSpPr>
            <p:nvPr/>
          </p:nvCxnSpPr>
          <p:spPr>
            <a:xfrm>
              <a:off x="6592729" y="5617606"/>
              <a:ext cx="816600" cy="353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5" name="Google Shape;3385;gd7fbe6b4e7_0_803"/>
            <p:cNvCxnSpPr>
              <a:stCxn id="3383" idx="6"/>
              <a:endCxn id="3386" idx="2"/>
            </p:cNvCxnSpPr>
            <p:nvPr/>
          </p:nvCxnSpPr>
          <p:spPr>
            <a:xfrm flipH="1">
              <a:off x="5440429" y="5617606"/>
              <a:ext cx="987600" cy="69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7" name="Google Shape;3387;gd7fbe6b4e7_0_803"/>
            <p:cNvCxnSpPr>
              <a:stCxn id="3386" idx="7"/>
              <a:endCxn id="3388" idx="3"/>
            </p:cNvCxnSpPr>
            <p:nvPr/>
          </p:nvCxnSpPr>
          <p:spPr>
            <a:xfrm rot="10800000">
              <a:off x="3814816" y="5274456"/>
              <a:ext cx="1485000" cy="354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9" name="Google Shape;3389;gd7fbe6b4e7_0_803"/>
            <p:cNvCxnSpPr>
              <a:stCxn id="3390" idx="0"/>
              <a:endCxn id="3362" idx="3"/>
            </p:cNvCxnSpPr>
            <p:nvPr/>
          </p:nvCxnSpPr>
          <p:spPr>
            <a:xfrm rot="10800000" flipH="1">
              <a:off x="10089018" y="5576152"/>
              <a:ext cx="54600" cy="458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1" name="Google Shape;3391;gd7fbe6b4e7_0_803"/>
            <p:cNvCxnSpPr>
              <a:stCxn id="3367" idx="2"/>
              <a:endCxn id="3390" idx="6"/>
            </p:cNvCxnSpPr>
            <p:nvPr/>
          </p:nvCxnSpPr>
          <p:spPr>
            <a:xfrm rot="10800000" flipH="1">
              <a:off x="9417408" y="6120970"/>
              <a:ext cx="585000" cy="157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2" name="Google Shape;3392;gd7fbe6b4e7_0_803"/>
            <p:cNvCxnSpPr>
              <a:stCxn id="3376" idx="1"/>
              <a:endCxn id="3390" idx="5"/>
            </p:cNvCxnSpPr>
            <p:nvPr/>
          </p:nvCxnSpPr>
          <p:spPr>
            <a:xfrm rot="10800000" flipH="1">
              <a:off x="9468504" y="6182201"/>
              <a:ext cx="559200" cy="576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3" name="Google Shape;3393;gd7fbe6b4e7_0_803"/>
            <p:cNvCxnSpPr>
              <a:stCxn id="3394" idx="7"/>
              <a:endCxn id="3390" idx="3"/>
            </p:cNvCxnSpPr>
            <p:nvPr/>
          </p:nvCxnSpPr>
          <p:spPr>
            <a:xfrm rot="10800000">
              <a:off x="10150176" y="6182156"/>
              <a:ext cx="555300" cy="443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5" name="Google Shape;3395;gd7fbe6b4e7_0_803"/>
            <p:cNvCxnSpPr>
              <a:stCxn id="3361" idx="6"/>
              <a:endCxn id="3390" idx="2"/>
            </p:cNvCxnSpPr>
            <p:nvPr/>
          </p:nvCxnSpPr>
          <p:spPr>
            <a:xfrm flipH="1">
              <a:off x="10175703" y="5975254"/>
              <a:ext cx="830100" cy="145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6" name="Google Shape;3396;gd7fbe6b4e7_0_803"/>
            <p:cNvCxnSpPr>
              <a:stCxn id="3397" idx="7"/>
              <a:endCxn id="3361" idx="3"/>
            </p:cNvCxnSpPr>
            <p:nvPr/>
          </p:nvCxnSpPr>
          <p:spPr>
            <a:xfrm rot="10800000">
              <a:off x="11146243" y="6033536"/>
              <a:ext cx="634200" cy="5547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8" name="Google Shape;3398;gd7fbe6b4e7_0_803"/>
            <p:cNvCxnSpPr>
              <a:stCxn id="3397" idx="6"/>
              <a:endCxn id="3394" idx="2"/>
            </p:cNvCxnSpPr>
            <p:nvPr/>
          </p:nvCxnSpPr>
          <p:spPr>
            <a:xfrm flipH="1">
              <a:off x="10799263" y="6627056"/>
              <a:ext cx="965100" cy="36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9" name="Google Shape;3399;gd7fbe6b4e7_0_803"/>
            <p:cNvCxnSpPr>
              <a:stCxn id="3397" idx="5"/>
            </p:cNvCxnSpPr>
            <p:nvPr/>
          </p:nvCxnSpPr>
          <p:spPr>
            <a:xfrm flipH="1">
              <a:off x="11620543" y="6665876"/>
              <a:ext cx="159900" cy="150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0" name="Google Shape;3400;gd7fbe6b4e7_0_803"/>
            <p:cNvCxnSpPr>
              <a:stCxn id="3394" idx="4"/>
            </p:cNvCxnSpPr>
            <p:nvPr/>
          </p:nvCxnSpPr>
          <p:spPr>
            <a:xfrm>
              <a:off x="10744296" y="6718976"/>
              <a:ext cx="0" cy="120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1" name="Google Shape;3401;gd7fbe6b4e7_0_803"/>
            <p:cNvCxnSpPr>
              <a:stCxn id="3394" idx="6"/>
              <a:endCxn id="3376" idx="2"/>
            </p:cNvCxnSpPr>
            <p:nvPr/>
          </p:nvCxnSpPr>
          <p:spPr>
            <a:xfrm flipH="1">
              <a:off x="9492696" y="6664076"/>
              <a:ext cx="1196700" cy="152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2" name="Google Shape;3402;gd7fbe6b4e7_0_803"/>
            <p:cNvCxnSpPr>
              <a:stCxn id="3376" idx="6"/>
              <a:endCxn id="3366" idx="3"/>
            </p:cNvCxnSpPr>
            <p:nvPr/>
          </p:nvCxnSpPr>
          <p:spPr>
            <a:xfrm rot="10800000">
              <a:off x="8468724" y="6643931"/>
              <a:ext cx="859200" cy="172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3" name="Google Shape;3403;gd7fbe6b4e7_0_803"/>
            <p:cNvCxnSpPr>
              <a:stCxn id="3379" idx="2"/>
              <a:endCxn id="3366" idx="6"/>
            </p:cNvCxnSpPr>
            <p:nvPr/>
          </p:nvCxnSpPr>
          <p:spPr>
            <a:xfrm>
              <a:off x="7663196" y="6422847"/>
              <a:ext cx="657600" cy="159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4" name="Google Shape;3404;gd7fbe6b4e7_0_803"/>
            <p:cNvCxnSpPr>
              <a:endCxn id="3366" idx="5"/>
            </p:cNvCxnSpPr>
            <p:nvPr/>
          </p:nvCxnSpPr>
          <p:spPr>
            <a:xfrm rot="10800000" flipH="1">
              <a:off x="8000572" y="6643838"/>
              <a:ext cx="345600" cy="240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5" name="Google Shape;3405;gd7fbe6b4e7_0_803"/>
            <p:cNvCxnSpPr>
              <a:endCxn id="3366" idx="4"/>
            </p:cNvCxnSpPr>
            <p:nvPr/>
          </p:nvCxnSpPr>
          <p:spPr>
            <a:xfrm rot="10800000">
              <a:off x="8407478" y="6669232"/>
              <a:ext cx="86700" cy="205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6" name="Google Shape;3406;gd7fbe6b4e7_0_803"/>
            <p:cNvCxnSpPr>
              <a:endCxn id="3379" idx="4"/>
            </p:cNvCxnSpPr>
            <p:nvPr/>
          </p:nvCxnSpPr>
          <p:spPr>
            <a:xfrm rot="10800000" flipH="1">
              <a:off x="7490996" y="6477747"/>
              <a:ext cx="117300" cy="366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7" name="Google Shape;3407;gd7fbe6b4e7_0_803"/>
            <p:cNvCxnSpPr>
              <a:stCxn id="3381" idx="2"/>
              <a:endCxn id="3379" idx="6"/>
            </p:cNvCxnSpPr>
            <p:nvPr/>
          </p:nvCxnSpPr>
          <p:spPr>
            <a:xfrm rot="10800000" flipH="1">
              <a:off x="6556182" y="6422950"/>
              <a:ext cx="997200" cy="79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8" name="Google Shape;3408;gd7fbe6b4e7_0_803"/>
            <p:cNvCxnSpPr>
              <a:stCxn id="3381" idx="4"/>
            </p:cNvCxnSpPr>
            <p:nvPr/>
          </p:nvCxnSpPr>
          <p:spPr>
            <a:xfrm>
              <a:off x="6501282" y="6557050"/>
              <a:ext cx="0" cy="259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9" name="Google Shape;3409;gd7fbe6b4e7_0_803"/>
            <p:cNvCxnSpPr>
              <a:stCxn id="3410" idx="3"/>
            </p:cNvCxnSpPr>
            <p:nvPr/>
          </p:nvCxnSpPr>
          <p:spPr>
            <a:xfrm>
              <a:off x="5463169" y="6628788"/>
              <a:ext cx="222000" cy="256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1" name="Google Shape;3411;gd7fbe6b4e7_0_803"/>
            <p:cNvCxnSpPr>
              <a:stCxn id="3410" idx="2"/>
              <a:endCxn id="3381" idx="6"/>
            </p:cNvCxnSpPr>
            <p:nvPr/>
          </p:nvCxnSpPr>
          <p:spPr>
            <a:xfrm rot="10800000" flipH="1">
              <a:off x="5487289" y="6502158"/>
              <a:ext cx="959100" cy="68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2" name="Google Shape;3412;gd7fbe6b4e7_0_803"/>
            <p:cNvCxnSpPr>
              <a:stCxn id="3386" idx="4"/>
              <a:endCxn id="3410" idx="0"/>
            </p:cNvCxnSpPr>
            <p:nvPr/>
          </p:nvCxnSpPr>
          <p:spPr>
            <a:xfrm>
              <a:off x="5358046" y="5769336"/>
              <a:ext cx="46800" cy="718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3" name="Google Shape;3413;gd7fbe6b4e7_0_803"/>
            <p:cNvCxnSpPr>
              <a:stCxn id="3414" idx="3"/>
              <a:endCxn id="3410" idx="7"/>
            </p:cNvCxnSpPr>
            <p:nvPr/>
          </p:nvCxnSpPr>
          <p:spPr>
            <a:xfrm>
              <a:off x="4191383" y="6035003"/>
              <a:ext cx="1155300" cy="477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5" name="Google Shape;3415;gd7fbe6b4e7_0_803"/>
            <p:cNvCxnSpPr>
              <a:stCxn id="3414" idx="2"/>
              <a:endCxn id="3386" idx="6"/>
            </p:cNvCxnSpPr>
            <p:nvPr/>
          </p:nvCxnSpPr>
          <p:spPr>
            <a:xfrm rot="10800000" flipH="1">
              <a:off x="4203882" y="5687127"/>
              <a:ext cx="1071900" cy="286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6" name="Google Shape;3416;gd7fbe6b4e7_0_803"/>
            <p:cNvCxnSpPr>
              <a:stCxn id="3414" idx="7"/>
              <a:endCxn id="3388" idx="4"/>
            </p:cNvCxnSpPr>
            <p:nvPr/>
          </p:nvCxnSpPr>
          <p:spPr>
            <a:xfrm rot="10800000">
              <a:off x="3775982" y="5290650"/>
              <a:ext cx="279000" cy="652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7" name="Google Shape;3417;gd7fbe6b4e7_0_803"/>
            <p:cNvCxnSpPr>
              <a:stCxn id="3418" idx="1"/>
              <a:endCxn id="3388" idx="5"/>
            </p:cNvCxnSpPr>
            <p:nvPr/>
          </p:nvCxnSpPr>
          <p:spPr>
            <a:xfrm rot="10800000" flipH="1">
              <a:off x="1938318" y="5274435"/>
              <a:ext cx="1798800" cy="876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9" name="Google Shape;3419;gd7fbe6b4e7_0_803"/>
            <p:cNvCxnSpPr>
              <a:stCxn id="3418" idx="0"/>
              <a:endCxn id="3420" idx="4"/>
            </p:cNvCxnSpPr>
            <p:nvPr/>
          </p:nvCxnSpPr>
          <p:spPr>
            <a:xfrm rot="10800000" flipH="1">
              <a:off x="1903404" y="5382726"/>
              <a:ext cx="287400" cy="745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1" name="Google Shape;3421;gd7fbe6b4e7_0_803"/>
            <p:cNvCxnSpPr>
              <a:stCxn id="3422" idx="0"/>
              <a:endCxn id="3358" idx="4"/>
            </p:cNvCxnSpPr>
            <p:nvPr/>
          </p:nvCxnSpPr>
          <p:spPr>
            <a:xfrm rot="10800000" flipH="1">
              <a:off x="834066" y="5012317"/>
              <a:ext cx="173400" cy="987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3" name="Google Shape;3423;gd7fbe6b4e7_0_803"/>
            <p:cNvCxnSpPr>
              <a:endCxn id="3358" idx="5"/>
            </p:cNvCxnSpPr>
            <p:nvPr/>
          </p:nvCxnSpPr>
          <p:spPr>
            <a:xfrm rot="10800000" flipH="1">
              <a:off x="-7708" y="4988109"/>
              <a:ext cx="957000" cy="732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4" name="Google Shape;3424;gd7fbe6b4e7_0_803"/>
            <p:cNvCxnSpPr>
              <a:endCxn id="3422" idx="6"/>
            </p:cNvCxnSpPr>
            <p:nvPr/>
          </p:nvCxnSpPr>
          <p:spPr>
            <a:xfrm rot="10800000" flipH="1">
              <a:off x="-22284" y="6081967"/>
              <a:ext cx="774000" cy="3087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5" name="Google Shape;3425;gd7fbe6b4e7_0_803"/>
            <p:cNvCxnSpPr>
              <a:endCxn id="3426" idx="6"/>
            </p:cNvCxnSpPr>
            <p:nvPr/>
          </p:nvCxnSpPr>
          <p:spPr>
            <a:xfrm>
              <a:off x="-22014" y="6652854"/>
              <a:ext cx="1290000" cy="193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7" name="Google Shape;3427;gd7fbe6b4e7_0_803"/>
            <p:cNvCxnSpPr>
              <a:stCxn id="3426" idx="3"/>
              <a:endCxn id="3428" idx="6"/>
            </p:cNvCxnSpPr>
            <p:nvPr/>
          </p:nvCxnSpPr>
          <p:spPr>
            <a:xfrm rot="10800000" flipH="1">
              <a:off x="1361706" y="6851874"/>
              <a:ext cx="1954200" cy="33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9" name="Google Shape;3429;gd7fbe6b4e7_0_803"/>
            <p:cNvCxnSpPr>
              <a:stCxn id="3426" idx="1"/>
              <a:endCxn id="3418" idx="5"/>
            </p:cNvCxnSpPr>
            <p:nvPr/>
          </p:nvCxnSpPr>
          <p:spPr>
            <a:xfrm rot="10800000" flipH="1">
              <a:off x="1361706" y="6212334"/>
              <a:ext cx="485100" cy="594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0" name="Google Shape;3430;gd7fbe6b4e7_0_803"/>
            <p:cNvCxnSpPr>
              <a:stCxn id="3422" idx="2"/>
              <a:endCxn id="3418" idx="6"/>
            </p:cNvCxnSpPr>
            <p:nvPr/>
          </p:nvCxnSpPr>
          <p:spPr>
            <a:xfrm>
              <a:off x="916416" y="6081967"/>
              <a:ext cx="922200" cy="89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1" name="Google Shape;3431;gd7fbe6b4e7_0_803"/>
            <p:cNvCxnSpPr>
              <a:stCxn id="3358" idx="3"/>
              <a:endCxn id="3418" idx="7"/>
            </p:cNvCxnSpPr>
            <p:nvPr/>
          </p:nvCxnSpPr>
          <p:spPr>
            <a:xfrm>
              <a:off x="1065752" y="4988109"/>
              <a:ext cx="796500" cy="1148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2" name="Google Shape;3432;gd7fbe6b4e7_0_803"/>
            <p:cNvCxnSpPr>
              <a:stCxn id="3358" idx="2"/>
              <a:endCxn id="3420" idx="6"/>
            </p:cNvCxnSpPr>
            <p:nvPr/>
          </p:nvCxnSpPr>
          <p:spPr>
            <a:xfrm>
              <a:off x="1089872" y="4929879"/>
              <a:ext cx="1038000" cy="354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3" name="Google Shape;3433;gd7fbe6b4e7_0_803"/>
            <p:cNvCxnSpPr>
              <a:stCxn id="3420" idx="2"/>
              <a:endCxn id="3388" idx="6"/>
            </p:cNvCxnSpPr>
            <p:nvPr/>
          </p:nvCxnSpPr>
          <p:spPr>
            <a:xfrm rot="10800000" flipH="1">
              <a:off x="2288687" y="5235619"/>
              <a:ext cx="1432200" cy="843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4" name="Google Shape;3434;gd7fbe6b4e7_0_803"/>
            <p:cNvCxnSpPr>
              <a:stCxn id="3418" idx="2"/>
              <a:endCxn id="3414" idx="6"/>
            </p:cNvCxnSpPr>
            <p:nvPr/>
          </p:nvCxnSpPr>
          <p:spPr>
            <a:xfrm rot="10800000" flipH="1">
              <a:off x="1946454" y="6004776"/>
              <a:ext cx="2096100" cy="187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5" name="Google Shape;3435;gd7fbe6b4e7_0_803"/>
            <p:cNvCxnSpPr>
              <a:stCxn id="3428" idx="1"/>
              <a:endCxn id="3414" idx="5"/>
            </p:cNvCxnSpPr>
            <p:nvPr/>
          </p:nvCxnSpPr>
          <p:spPr>
            <a:xfrm rot="10800000" flipH="1">
              <a:off x="3456468" y="6057228"/>
              <a:ext cx="620700" cy="7365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6" name="Google Shape;3436;gd7fbe6b4e7_0_803"/>
            <p:cNvCxnSpPr>
              <a:stCxn id="3414" idx="4"/>
            </p:cNvCxnSpPr>
            <p:nvPr/>
          </p:nvCxnSpPr>
          <p:spPr>
            <a:xfrm>
              <a:off x="4138932" y="6069777"/>
              <a:ext cx="311400" cy="814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7" name="Google Shape;3437;gd7fbe6b4e7_0_803"/>
            <p:cNvCxnSpPr>
              <a:stCxn id="3410" idx="5"/>
            </p:cNvCxnSpPr>
            <p:nvPr/>
          </p:nvCxnSpPr>
          <p:spPr>
            <a:xfrm flipH="1">
              <a:off x="5105209" y="6628788"/>
              <a:ext cx="241500" cy="256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8" name="Google Shape;3438;gd7fbe6b4e7_0_803"/>
            <p:cNvCxnSpPr>
              <a:stCxn id="3428" idx="7"/>
              <a:endCxn id="3418" idx="3"/>
            </p:cNvCxnSpPr>
            <p:nvPr/>
          </p:nvCxnSpPr>
          <p:spPr>
            <a:xfrm rot="10800000">
              <a:off x="1923108" y="6227628"/>
              <a:ext cx="1416900" cy="5661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9" name="Google Shape;3439;gd7fbe6b4e7_0_803"/>
            <p:cNvCxnSpPr>
              <a:stCxn id="3381" idx="7"/>
              <a:endCxn id="3386" idx="3"/>
            </p:cNvCxnSpPr>
            <p:nvPr/>
          </p:nvCxnSpPr>
          <p:spPr>
            <a:xfrm rot="10800000">
              <a:off x="5416362" y="5745130"/>
              <a:ext cx="1046100" cy="718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0" name="Google Shape;3440;gd7fbe6b4e7_0_803"/>
            <p:cNvCxnSpPr>
              <a:stCxn id="3426" idx="7"/>
              <a:endCxn id="3422" idx="4"/>
            </p:cNvCxnSpPr>
            <p:nvPr/>
          </p:nvCxnSpPr>
          <p:spPr>
            <a:xfrm rot="10800000">
              <a:off x="834066" y="6164334"/>
              <a:ext cx="450000" cy="6429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62" name="Google Shape;3362;gd7fbe6b4e7_0_803"/>
            <p:cNvSpPr/>
            <p:nvPr/>
          </p:nvSpPr>
          <p:spPr>
            <a:xfrm rot="1036757" flipH="1">
              <a:off x="10022941" y="5421043"/>
              <a:ext cx="164630" cy="16463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gd7fbe6b4e7_0_803"/>
            <p:cNvSpPr/>
            <p:nvPr/>
          </p:nvSpPr>
          <p:spPr>
            <a:xfrm flipH="1">
              <a:off x="10002318" y="6034252"/>
              <a:ext cx="173400" cy="1734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d7fbe6b4e7_0_803"/>
            <p:cNvSpPr/>
            <p:nvPr/>
          </p:nvSpPr>
          <p:spPr>
            <a:xfrm flipH="1">
              <a:off x="11005803" y="5892904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d7fbe6b4e7_0_803"/>
            <p:cNvSpPr/>
            <p:nvPr/>
          </p:nvSpPr>
          <p:spPr>
            <a:xfrm flipH="1">
              <a:off x="10689396" y="6609176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d7fbe6b4e7_0_803"/>
            <p:cNvSpPr/>
            <p:nvPr/>
          </p:nvSpPr>
          <p:spPr>
            <a:xfrm flipH="1">
              <a:off x="9327924" y="6734081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gd7fbe6b4e7_0_803"/>
            <p:cNvSpPr/>
            <p:nvPr/>
          </p:nvSpPr>
          <p:spPr>
            <a:xfrm flipH="1">
              <a:off x="8320778" y="6495832"/>
              <a:ext cx="173400" cy="1734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d7fbe6b4e7_0_803"/>
            <p:cNvSpPr/>
            <p:nvPr/>
          </p:nvSpPr>
          <p:spPr>
            <a:xfrm flipH="1">
              <a:off x="7553396" y="6367947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gd7fbe6b4e7_0_803"/>
            <p:cNvSpPr/>
            <p:nvPr/>
          </p:nvSpPr>
          <p:spPr>
            <a:xfrm flipH="1">
              <a:off x="7409274" y="5888795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d7fbe6b4e7_0_803"/>
            <p:cNvSpPr/>
            <p:nvPr/>
          </p:nvSpPr>
          <p:spPr>
            <a:xfrm flipH="1">
              <a:off x="6428029" y="5535256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d7fbe6b4e7_0_803"/>
            <p:cNvSpPr/>
            <p:nvPr/>
          </p:nvSpPr>
          <p:spPr>
            <a:xfrm flipH="1">
              <a:off x="6446382" y="6447250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gd7fbe6b4e7_0_803"/>
            <p:cNvSpPr/>
            <p:nvPr/>
          </p:nvSpPr>
          <p:spPr>
            <a:xfrm flipH="1">
              <a:off x="5322589" y="6488208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gd7fbe6b4e7_0_803"/>
            <p:cNvSpPr/>
            <p:nvPr/>
          </p:nvSpPr>
          <p:spPr>
            <a:xfrm flipH="1">
              <a:off x="3315888" y="6769608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d7fbe6b4e7_0_803"/>
            <p:cNvSpPr/>
            <p:nvPr/>
          </p:nvSpPr>
          <p:spPr>
            <a:xfrm rot="680437" flipH="1">
              <a:off x="1837682" y="6126854"/>
              <a:ext cx="109845" cy="109845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d7fbe6b4e7_0_803"/>
            <p:cNvSpPr/>
            <p:nvPr/>
          </p:nvSpPr>
          <p:spPr>
            <a:xfrm rot="738815" flipH="1">
              <a:off x="2125994" y="5220076"/>
              <a:ext cx="164586" cy="164586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d7fbe6b4e7_0_803"/>
            <p:cNvSpPr/>
            <p:nvPr/>
          </p:nvSpPr>
          <p:spPr>
            <a:xfrm rot="-662607" flipH="1">
              <a:off x="4040960" y="5906854"/>
              <a:ext cx="164445" cy="164445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gd7fbe6b4e7_0_803"/>
            <p:cNvSpPr/>
            <p:nvPr/>
          </p:nvSpPr>
          <p:spPr>
            <a:xfrm flipH="1">
              <a:off x="5275696" y="5604636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gd7fbe6b4e7_0_803"/>
            <p:cNvSpPr/>
            <p:nvPr/>
          </p:nvSpPr>
          <p:spPr>
            <a:xfrm flipH="1">
              <a:off x="3720998" y="5180775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gd7fbe6b4e7_0_803"/>
            <p:cNvSpPr/>
            <p:nvPr/>
          </p:nvSpPr>
          <p:spPr>
            <a:xfrm flipH="1">
              <a:off x="925172" y="4847529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d7fbe6b4e7_0_803"/>
            <p:cNvSpPr/>
            <p:nvPr/>
          </p:nvSpPr>
          <p:spPr>
            <a:xfrm flipH="1">
              <a:off x="751716" y="5999617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d7fbe6b4e7_0_803"/>
            <p:cNvSpPr/>
            <p:nvPr/>
          </p:nvSpPr>
          <p:spPr>
            <a:xfrm flipH="1">
              <a:off x="1267986" y="6791154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gd7fbe6b4e7_0_803"/>
            <p:cNvSpPr/>
            <p:nvPr/>
          </p:nvSpPr>
          <p:spPr>
            <a:xfrm flipH="1">
              <a:off x="9252708" y="6195820"/>
              <a:ext cx="164700" cy="1647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gd7fbe6b4e7_0_803"/>
            <p:cNvSpPr/>
            <p:nvPr/>
          </p:nvSpPr>
          <p:spPr>
            <a:xfrm flipH="1">
              <a:off x="8456880" y="5649531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gd7fbe6b4e7_0_803"/>
            <p:cNvSpPr/>
            <p:nvPr/>
          </p:nvSpPr>
          <p:spPr>
            <a:xfrm flipH="1">
              <a:off x="9227695" y="5680124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1" name="Google Shape;3441;gd7fbe6b4e7_0_803"/>
            <p:cNvCxnSpPr>
              <a:stCxn id="3364" idx="2"/>
              <a:endCxn id="3390" idx="7"/>
            </p:cNvCxnSpPr>
            <p:nvPr/>
          </p:nvCxnSpPr>
          <p:spPr>
            <a:xfrm>
              <a:off x="9337495" y="5735024"/>
              <a:ext cx="690300" cy="324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2" name="Google Shape;3442;gd7fbe6b4e7_0_803"/>
            <p:cNvCxnSpPr>
              <a:stCxn id="3361" idx="4"/>
              <a:endCxn id="3394" idx="1"/>
            </p:cNvCxnSpPr>
            <p:nvPr/>
          </p:nvCxnSpPr>
          <p:spPr>
            <a:xfrm flipH="1">
              <a:off x="10783053" y="6057604"/>
              <a:ext cx="305100" cy="567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97" name="Google Shape;3397;gd7fbe6b4e7_0_803"/>
            <p:cNvSpPr/>
            <p:nvPr/>
          </p:nvSpPr>
          <p:spPr>
            <a:xfrm flipH="1">
              <a:off x="11764363" y="6572156"/>
              <a:ext cx="109800" cy="109800"/>
            </a:xfrm>
            <a:prstGeom prst="ellipse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3" name="Google Shape;3443;gd7fbe6b4e7_0_803"/>
            <p:cNvCxnSpPr>
              <a:stCxn id="3397" idx="3"/>
            </p:cNvCxnSpPr>
            <p:nvPr/>
          </p:nvCxnSpPr>
          <p:spPr>
            <a:xfrm>
              <a:off x="11858083" y="6665876"/>
              <a:ext cx="16200" cy="208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4" name="Google Shape;3444;gd7fbe6b4e7_0_803"/>
            <p:cNvCxnSpPr>
              <a:stCxn id="3397" idx="2"/>
            </p:cNvCxnSpPr>
            <p:nvPr/>
          </p:nvCxnSpPr>
          <p:spPr>
            <a:xfrm>
              <a:off x="11874163" y="6627056"/>
              <a:ext cx="339900" cy="780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5" name="Google Shape;3445;gd7fbe6b4e7_0_803"/>
            <p:cNvCxnSpPr>
              <a:stCxn id="3397" idx="1"/>
            </p:cNvCxnSpPr>
            <p:nvPr/>
          </p:nvCxnSpPr>
          <p:spPr>
            <a:xfrm rot="10800000" flipH="1">
              <a:off x="11858083" y="6223436"/>
              <a:ext cx="356100" cy="3648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6" name="Google Shape;3446;gd7fbe6b4e7_0_803"/>
            <p:cNvCxnSpPr>
              <a:endCxn id="3361" idx="2"/>
            </p:cNvCxnSpPr>
            <p:nvPr/>
          </p:nvCxnSpPr>
          <p:spPr>
            <a:xfrm flipH="1">
              <a:off x="11170503" y="5845054"/>
              <a:ext cx="992100" cy="1302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7" name="Google Shape;3447;gd7fbe6b4e7_0_803"/>
            <p:cNvCxnSpPr>
              <a:endCxn id="3381" idx="3"/>
            </p:cNvCxnSpPr>
            <p:nvPr/>
          </p:nvCxnSpPr>
          <p:spPr>
            <a:xfrm rot="10800000">
              <a:off x="6540102" y="6540970"/>
              <a:ext cx="329100" cy="2754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8" name="Google Shape;3448;gd7fbe6b4e7_0_803"/>
            <p:cNvCxnSpPr>
              <a:stCxn id="3420" idx="7"/>
              <a:endCxn id="3337" idx="1"/>
            </p:cNvCxnSpPr>
            <p:nvPr/>
          </p:nvCxnSpPr>
          <p:spPr>
            <a:xfrm rot="10800000">
              <a:off x="1448345" y="3777508"/>
              <a:ext cx="715500" cy="1455600"/>
            </a:xfrm>
            <a:prstGeom prst="straightConnector1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CasellaDiTesto 1"/>
          <p:cNvSpPr txBox="1"/>
          <p:nvPr/>
        </p:nvSpPr>
        <p:spPr>
          <a:xfrm>
            <a:off x="2967046" y="1128554"/>
            <a:ext cx="661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Grazie dell’attenzione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314059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3" name="Google Shape;3313;gd7fbe6b4e7_0_803"/>
          <p:cNvGrpSpPr/>
          <p:nvPr/>
        </p:nvGrpSpPr>
        <p:grpSpPr>
          <a:xfrm>
            <a:off x="-41111" y="11"/>
            <a:ext cx="12274232" cy="6974647"/>
            <a:chOff x="-60049" y="-40339"/>
            <a:chExt cx="12274232" cy="6974647"/>
          </a:xfrm>
        </p:grpSpPr>
        <p:cxnSp>
          <p:nvCxnSpPr>
            <p:cNvPr id="3314" name="Google Shape;3314;gd7fbe6b4e7_0_803"/>
            <p:cNvCxnSpPr>
              <a:stCxn id="3315" idx="2"/>
              <a:endCxn id="3316" idx="6"/>
            </p:cNvCxnSpPr>
            <p:nvPr/>
          </p:nvCxnSpPr>
          <p:spPr>
            <a:xfrm>
              <a:off x="782956" y="1125281"/>
              <a:ext cx="304500" cy="75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7" name="Google Shape;3317;gd7fbe6b4e7_0_803"/>
            <p:cNvCxnSpPr>
              <a:stCxn id="3318" idx="5"/>
              <a:endCxn id="3315" idx="1"/>
            </p:cNvCxnSpPr>
            <p:nvPr/>
          </p:nvCxnSpPr>
          <p:spPr>
            <a:xfrm rot="10800000">
              <a:off x="844344" y="1099978"/>
              <a:ext cx="747300" cy="77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9" name="Google Shape;3319;gd7fbe6b4e7_0_803"/>
            <p:cNvCxnSpPr>
              <a:stCxn id="3315" idx="0"/>
              <a:endCxn id="3320" idx="4"/>
            </p:cNvCxnSpPr>
            <p:nvPr/>
          </p:nvCxnSpPr>
          <p:spPr>
            <a:xfrm>
              <a:off x="869656" y="1038581"/>
              <a:ext cx="736500" cy="1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1" name="Google Shape;3321;gd7fbe6b4e7_0_803"/>
            <p:cNvCxnSpPr>
              <a:stCxn id="3318" idx="3"/>
              <a:endCxn id="3316" idx="0"/>
            </p:cNvCxnSpPr>
            <p:nvPr/>
          </p:nvCxnSpPr>
          <p:spPr>
            <a:xfrm flipH="1">
              <a:off x="1169544" y="1952518"/>
              <a:ext cx="422100" cy="13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2" name="Google Shape;3322;gd7fbe6b4e7_0_803"/>
            <p:cNvCxnSpPr>
              <a:stCxn id="3315" idx="7"/>
              <a:endCxn id="3323" idx="3"/>
            </p:cNvCxnSpPr>
            <p:nvPr/>
          </p:nvCxnSpPr>
          <p:spPr>
            <a:xfrm rot="10800000" flipH="1">
              <a:off x="844262" y="100375"/>
              <a:ext cx="738300" cy="87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4" name="Google Shape;3324;gd7fbe6b4e7_0_803"/>
            <p:cNvCxnSpPr>
              <a:stCxn id="3325" idx="3"/>
            </p:cNvCxnSpPr>
            <p:nvPr/>
          </p:nvCxnSpPr>
          <p:spPr>
            <a:xfrm flipH="1">
              <a:off x="-15273" y="2099607"/>
              <a:ext cx="506100" cy="37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6" name="Google Shape;3326;gd7fbe6b4e7_0_803"/>
            <p:cNvCxnSpPr>
              <a:stCxn id="3318" idx="6"/>
              <a:endCxn id="3320" idx="2"/>
            </p:cNvCxnSpPr>
            <p:nvPr/>
          </p:nvCxnSpPr>
          <p:spPr>
            <a:xfrm rot="10800000" flipH="1">
              <a:off x="1630464" y="1197898"/>
              <a:ext cx="30600" cy="66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7" name="Google Shape;3327;gd7fbe6b4e7_0_803"/>
            <p:cNvCxnSpPr>
              <a:stCxn id="3325" idx="0"/>
              <a:endCxn id="3316" idx="4"/>
            </p:cNvCxnSpPr>
            <p:nvPr/>
          </p:nvCxnSpPr>
          <p:spPr>
            <a:xfrm rot="10800000" flipH="1">
              <a:off x="631407" y="1966077"/>
              <a:ext cx="373500" cy="75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8" name="Google Shape;3328;gd7fbe6b4e7_0_803"/>
            <p:cNvCxnSpPr>
              <a:stCxn id="3320" idx="6"/>
              <a:endCxn id="3323" idx="2"/>
            </p:cNvCxnSpPr>
            <p:nvPr/>
          </p:nvCxnSpPr>
          <p:spPr>
            <a:xfrm rot="10800000">
              <a:off x="1640657" y="124383"/>
              <a:ext cx="20400" cy="963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9" name="Google Shape;3329;gd7fbe6b4e7_0_803"/>
            <p:cNvCxnSpPr>
              <a:stCxn id="3330" idx="7"/>
              <a:endCxn id="3323" idx="4"/>
            </p:cNvCxnSpPr>
            <p:nvPr/>
          </p:nvCxnSpPr>
          <p:spPr>
            <a:xfrm rot="10800000" flipH="1">
              <a:off x="981461" y="41879"/>
              <a:ext cx="576900" cy="15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1" name="Google Shape;3331;gd7fbe6b4e7_0_803"/>
            <p:cNvCxnSpPr>
              <a:stCxn id="3316" idx="2"/>
              <a:endCxn id="3332" idx="6"/>
            </p:cNvCxnSpPr>
            <p:nvPr/>
          </p:nvCxnSpPr>
          <p:spPr>
            <a:xfrm>
              <a:off x="1087318" y="2048511"/>
              <a:ext cx="157200" cy="58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3" name="Google Shape;3333;gd7fbe6b4e7_0_803"/>
            <p:cNvCxnSpPr>
              <a:stCxn id="3325" idx="1"/>
              <a:endCxn id="3332" idx="5"/>
            </p:cNvCxnSpPr>
            <p:nvPr/>
          </p:nvCxnSpPr>
          <p:spPr>
            <a:xfrm>
              <a:off x="607287" y="2099607"/>
              <a:ext cx="576000" cy="559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4" name="Google Shape;3334;gd7fbe6b4e7_0_803"/>
            <p:cNvCxnSpPr>
              <a:stCxn id="3335" idx="7"/>
              <a:endCxn id="3332" idx="3"/>
            </p:cNvCxnSpPr>
            <p:nvPr/>
          </p:nvCxnSpPr>
          <p:spPr>
            <a:xfrm rot="10800000" flipH="1">
              <a:off x="644982" y="2781279"/>
              <a:ext cx="538200" cy="555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6" name="Google Shape;3336;gd7fbe6b4e7_0_803"/>
            <p:cNvCxnSpPr>
              <a:stCxn id="3337" idx="6"/>
              <a:endCxn id="3332" idx="2"/>
            </p:cNvCxnSpPr>
            <p:nvPr/>
          </p:nvCxnSpPr>
          <p:spPr>
            <a:xfrm rot="10800000">
              <a:off x="1244434" y="2806806"/>
              <a:ext cx="145800" cy="83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8" name="Google Shape;3338;gd7fbe6b4e7_0_803"/>
            <p:cNvCxnSpPr>
              <a:stCxn id="3339" idx="7"/>
              <a:endCxn id="3337" idx="3"/>
            </p:cNvCxnSpPr>
            <p:nvPr/>
          </p:nvCxnSpPr>
          <p:spPr>
            <a:xfrm rot="10800000" flipH="1">
              <a:off x="697262" y="3777555"/>
              <a:ext cx="634800" cy="626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0" name="Google Shape;3340;gd7fbe6b4e7_0_803"/>
            <p:cNvCxnSpPr>
              <a:stCxn id="3339" idx="6"/>
              <a:endCxn id="3335" idx="2"/>
            </p:cNvCxnSpPr>
            <p:nvPr/>
          </p:nvCxnSpPr>
          <p:spPr>
            <a:xfrm rot="10800000">
              <a:off x="606242" y="3430275"/>
              <a:ext cx="52200" cy="95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1" name="Google Shape;3341;gd7fbe6b4e7_0_803"/>
            <p:cNvCxnSpPr>
              <a:stCxn id="3339" idx="5"/>
            </p:cNvCxnSpPr>
            <p:nvPr/>
          </p:nvCxnSpPr>
          <p:spPr>
            <a:xfrm rot="10800000">
              <a:off x="-25078" y="3793755"/>
              <a:ext cx="644700" cy="609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2" name="Google Shape;3342;gd7fbe6b4e7_0_803"/>
            <p:cNvCxnSpPr>
              <a:stCxn id="3335" idx="4"/>
            </p:cNvCxnSpPr>
            <p:nvPr/>
          </p:nvCxnSpPr>
          <p:spPr>
            <a:xfrm flipH="1">
              <a:off x="-25038" y="3375399"/>
              <a:ext cx="576300" cy="3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3" name="Google Shape;3343;gd7fbe6b4e7_0_803"/>
            <p:cNvCxnSpPr>
              <a:stCxn id="3335" idx="5"/>
            </p:cNvCxnSpPr>
            <p:nvPr/>
          </p:nvCxnSpPr>
          <p:spPr>
            <a:xfrm rot="10800000">
              <a:off x="7242" y="2559579"/>
              <a:ext cx="560100" cy="77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4" name="Google Shape;3344;gd7fbe6b4e7_0_803"/>
            <p:cNvCxnSpPr>
              <a:stCxn id="3325" idx="5"/>
            </p:cNvCxnSpPr>
            <p:nvPr/>
          </p:nvCxnSpPr>
          <p:spPr>
            <a:xfrm rot="10800000">
              <a:off x="-25173" y="1663647"/>
              <a:ext cx="516000" cy="319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5" name="Google Shape;3345;gd7fbe6b4e7_0_803"/>
            <p:cNvCxnSpPr>
              <a:stCxn id="3335" idx="6"/>
              <a:endCxn id="3325" idx="2"/>
            </p:cNvCxnSpPr>
            <p:nvPr/>
          </p:nvCxnSpPr>
          <p:spPr>
            <a:xfrm rot="10800000">
              <a:off x="549162" y="2123799"/>
              <a:ext cx="57000" cy="1196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6" name="Google Shape;3346;gd7fbe6b4e7_0_803"/>
            <p:cNvCxnSpPr>
              <a:stCxn id="3325" idx="6"/>
              <a:endCxn id="3315" idx="3"/>
            </p:cNvCxnSpPr>
            <p:nvPr/>
          </p:nvCxnSpPr>
          <p:spPr>
            <a:xfrm rot="10800000" flipH="1">
              <a:off x="549057" y="1099827"/>
              <a:ext cx="172500" cy="859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7" name="Google Shape;3347;gd7fbe6b4e7_0_803"/>
            <p:cNvCxnSpPr>
              <a:stCxn id="3330" idx="2"/>
              <a:endCxn id="3315" idx="6"/>
            </p:cNvCxnSpPr>
            <p:nvPr/>
          </p:nvCxnSpPr>
          <p:spPr>
            <a:xfrm flipH="1">
              <a:off x="783041" y="294299"/>
              <a:ext cx="159600" cy="657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8" name="Google Shape;3348;gd7fbe6b4e7_0_803"/>
            <p:cNvCxnSpPr>
              <a:stCxn id="3349" idx="0"/>
              <a:endCxn id="3315" idx="5"/>
            </p:cNvCxnSpPr>
            <p:nvPr/>
          </p:nvCxnSpPr>
          <p:spPr>
            <a:xfrm>
              <a:off x="-9125" y="91571"/>
              <a:ext cx="730800" cy="88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0" name="Google Shape;3350;gd7fbe6b4e7_0_803"/>
            <p:cNvCxnSpPr>
              <a:endCxn id="3315" idx="4"/>
            </p:cNvCxnSpPr>
            <p:nvPr/>
          </p:nvCxnSpPr>
          <p:spPr>
            <a:xfrm rot="10800000" flipH="1">
              <a:off x="-15344" y="1038581"/>
              <a:ext cx="711600" cy="192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1" name="Google Shape;3351;gd7fbe6b4e7_0_803"/>
            <p:cNvCxnSpPr>
              <a:stCxn id="3349" idx="2"/>
              <a:endCxn id="3330" idx="4"/>
            </p:cNvCxnSpPr>
            <p:nvPr/>
          </p:nvCxnSpPr>
          <p:spPr>
            <a:xfrm>
              <a:off x="-8616" y="36783"/>
              <a:ext cx="896400" cy="20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2" name="Google Shape;3352;gd7fbe6b4e7_0_803"/>
            <p:cNvCxnSpPr>
              <a:endCxn id="3330" idx="6"/>
            </p:cNvCxnSpPr>
            <p:nvPr/>
          </p:nvCxnSpPr>
          <p:spPr>
            <a:xfrm>
              <a:off x="894941" y="-1"/>
              <a:ext cx="47700" cy="18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32" name="Google Shape;3332;gd7fbe6b4e7_0_803"/>
            <p:cNvSpPr/>
            <p:nvPr/>
          </p:nvSpPr>
          <p:spPr>
            <a:xfrm rot="5400000" flipH="1">
              <a:off x="1157836" y="2633421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gd7fbe6b4e7_0_803"/>
            <p:cNvSpPr/>
            <p:nvPr/>
          </p:nvSpPr>
          <p:spPr>
            <a:xfrm rot="5400000" flipH="1">
              <a:off x="1307884" y="3636906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gd7fbe6b4e7_0_803"/>
            <p:cNvSpPr/>
            <p:nvPr/>
          </p:nvSpPr>
          <p:spPr>
            <a:xfrm rot="5400000" flipH="1">
              <a:off x="551262" y="3320499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gd7fbe6b4e7_0_803"/>
            <p:cNvSpPr/>
            <p:nvPr/>
          </p:nvSpPr>
          <p:spPr>
            <a:xfrm rot="5400000" flipH="1">
              <a:off x="466707" y="1959027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gd7fbe6b4e7_0_803"/>
            <p:cNvSpPr/>
            <p:nvPr/>
          </p:nvSpPr>
          <p:spPr>
            <a:xfrm rot="5400000" flipH="1">
              <a:off x="696256" y="951881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gd7fbe6b4e7_0_803"/>
            <p:cNvSpPr/>
            <p:nvPr/>
          </p:nvSpPr>
          <p:spPr>
            <a:xfrm rot="5400000" flipH="1">
              <a:off x="887741" y="184499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gd7fbe6b4e7_0_803"/>
            <p:cNvSpPr/>
            <p:nvPr/>
          </p:nvSpPr>
          <p:spPr>
            <a:xfrm rot="5400000" flipH="1">
              <a:off x="1558299" y="-40339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gd7fbe6b4e7_0_803"/>
            <p:cNvSpPr/>
            <p:nvPr/>
          </p:nvSpPr>
          <p:spPr>
            <a:xfrm rot="5400000" flipH="1">
              <a:off x="1004968" y="1883811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gd7fbe6b4e7_0_803"/>
            <p:cNvSpPr/>
            <p:nvPr/>
          </p:nvSpPr>
          <p:spPr>
            <a:xfrm rot="5400000" flipH="1">
              <a:off x="1606157" y="1087983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gd7fbe6b4e7_0_803"/>
            <p:cNvSpPr/>
            <p:nvPr/>
          </p:nvSpPr>
          <p:spPr>
            <a:xfrm rot="5400000" flipH="1">
              <a:off x="1575564" y="1858798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3" name="Google Shape;3353;gd7fbe6b4e7_0_803"/>
            <p:cNvCxnSpPr>
              <a:stCxn id="3318" idx="2"/>
              <a:endCxn id="3332" idx="7"/>
            </p:cNvCxnSpPr>
            <p:nvPr/>
          </p:nvCxnSpPr>
          <p:spPr>
            <a:xfrm flipH="1">
              <a:off x="1305864" y="1968598"/>
              <a:ext cx="324600" cy="6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4" name="Google Shape;3354;gd7fbe6b4e7_0_803"/>
            <p:cNvCxnSpPr>
              <a:stCxn id="3337" idx="4"/>
              <a:endCxn id="3335" idx="1"/>
            </p:cNvCxnSpPr>
            <p:nvPr/>
          </p:nvCxnSpPr>
          <p:spPr>
            <a:xfrm rot="10800000">
              <a:off x="644884" y="3414156"/>
              <a:ext cx="663000" cy="305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39" name="Google Shape;3339;gd7fbe6b4e7_0_803"/>
            <p:cNvSpPr/>
            <p:nvPr/>
          </p:nvSpPr>
          <p:spPr>
            <a:xfrm rot="5400000" flipH="1">
              <a:off x="603542" y="4387575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55" name="Google Shape;3355;gd7fbe6b4e7_0_803"/>
            <p:cNvCxnSpPr>
              <a:stCxn id="3339" idx="3"/>
            </p:cNvCxnSpPr>
            <p:nvPr/>
          </p:nvCxnSpPr>
          <p:spPr>
            <a:xfrm flipH="1">
              <a:off x="-15478" y="4481295"/>
              <a:ext cx="635100" cy="325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6" name="Google Shape;3356;gd7fbe6b4e7_0_803"/>
            <p:cNvCxnSpPr>
              <a:stCxn id="3339" idx="2"/>
            </p:cNvCxnSpPr>
            <p:nvPr/>
          </p:nvCxnSpPr>
          <p:spPr>
            <a:xfrm flipH="1">
              <a:off x="-25258" y="4497375"/>
              <a:ext cx="683700" cy="95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7" name="Google Shape;3357;gd7fbe6b4e7_0_803"/>
            <p:cNvCxnSpPr>
              <a:stCxn id="3339" idx="1"/>
              <a:endCxn id="3358" idx="7"/>
            </p:cNvCxnSpPr>
            <p:nvPr/>
          </p:nvCxnSpPr>
          <p:spPr>
            <a:xfrm>
              <a:off x="697262" y="4481295"/>
              <a:ext cx="252000" cy="39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9" name="Google Shape;3359;gd7fbe6b4e7_0_803"/>
            <p:cNvCxnSpPr>
              <a:stCxn id="3358" idx="0"/>
              <a:endCxn id="3337" idx="2"/>
            </p:cNvCxnSpPr>
            <p:nvPr/>
          </p:nvCxnSpPr>
          <p:spPr>
            <a:xfrm rot="10800000" flipH="1">
              <a:off x="1007522" y="3801729"/>
              <a:ext cx="382800" cy="1045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49" name="Google Shape;3349;gd7fbe6b4e7_0_803"/>
            <p:cNvSpPr/>
            <p:nvPr/>
          </p:nvSpPr>
          <p:spPr>
            <a:xfrm rot="5400000" flipH="1">
              <a:off x="-60049" y="-18085"/>
              <a:ext cx="109800" cy="109800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60" name="Google Shape;3360;gd7fbe6b4e7_0_803"/>
            <p:cNvCxnSpPr>
              <a:stCxn id="3361" idx="7"/>
              <a:endCxn id="3362" idx="2"/>
            </p:cNvCxnSpPr>
            <p:nvPr/>
          </p:nvCxnSpPr>
          <p:spPr>
            <a:xfrm rot="10800000">
              <a:off x="10183923" y="5527924"/>
              <a:ext cx="846000" cy="389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3" name="Google Shape;3363;gd7fbe6b4e7_0_803"/>
            <p:cNvCxnSpPr>
              <a:stCxn id="3362" idx="5"/>
              <a:endCxn id="3364" idx="1"/>
            </p:cNvCxnSpPr>
            <p:nvPr/>
          </p:nvCxnSpPr>
          <p:spPr>
            <a:xfrm flipH="1">
              <a:off x="9321389" y="5541648"/>
              <a:ext cx="711000" cy="15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5" name="Google Shape;3365;gd7fbe6b4e7_0_803"/>
            <p:cNvCxnSpPr>
              <a:stCxn id="3366" idx="2"/>
              <a:endCxn id="3367" idx="6"/>
            </p:cNvCxnSpPr>
            <p:nvPr/>
          </p:nvCxnSpPr>
          <p:spPr>
            <a:xfrm rot="10800000" flipH="1">
              <a:off x="8494178" y="6278032"/>
              <a:ext cx="758400" cy="304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8" name="Google Shape;3368;gd7fbe6b4e7_0_803"/>
            <p:cNvCxnSpPr>
              <a:stCxn id="3364" idx="5"/>
              <a:endCxn id="3366" idx="1"/>
            </p:cNvCxnSpPr>
            <p:nvPr/>
          </p:nvCxnSpPr>
          <p:spPr>
            <a:xfrm flipH="1">
              <a:off x="8468875" y="5773844"/>
              <a:ext cx="774900" cy="74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9" name="Google Shape;3369;gd7fbe6b4e7_0_803"/>
            <p:cNvCxnSpPr>
              <a:stCxn id="3366" idx="0"/>
              <a:endCxn id="3370" idx="4"/>
            </p:cNvCxnSpPr>
            <p:nvPr/>
          </p:nvCxnSpPr>
          <p:spPr>
            <a:xfrm rot="10800000" flipH="1">
              <a:off x="8407478" y="5759332"/>
              <a:ext cx="104400" cy="736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1" name="Google Shape;3371;gd7fbe6b4e7_0_803"/>
            <p:cNvCxnSpPr>
              <a:stCxn id="3364" idx="3"/>
              <a:endCxn id="3367" idx="0"/>
            </p:cNvCxnSpPr>
            <p:nvPr/>
          </p:nvCxnSpPr>
          <p:spPr>
            <a:xfrm>
              <a:off x="9321415" y="5773844"/>
              <a:ext cx="13500" cy="42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2" name="Google Shape;3372;gd7fbe6b4e7_0_803"/>
            <p:cNvCxnSpPr>
              <a:stCxn id="3366" idx="7"/>
              <a:endCxn id="3373" idx="3"/>
            </p:cNvCxnSpPr>
            <p:nvPr/>
          </p:nvCxnSpPr>
          <p:spPr>
            <a:xfrm rot="10800000">
              <a:off x="7549972" y="6029226"/>
              <a:ext cx="796200" cy="492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4" name="Google Shape;3374;gd7fbe6b4e7_0_803"/>
            <p:cNvCxnSpPr>
              <a:stCxn id="3364" idx="6"/>
              <a:endCxn id="3370" idx="2"/>
            </p:cNvCxnSpPr>
            <p:nvPr/>
          </p:nvCxnSpPr>
          <p:spPr>
            <a:xfrm rot="10800000">
              <a:off x="8566795" y="5704424"/>
              <a:ext cx="660900" cy="3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5" name="Google Shape;3375;gd7fbe6b4e7_0_803"/>
            <p:cNvCxnSpPr>
              <a:stCxn id="3376" idx="0"/>
              <a:endCxn id="3367" idx="4"/>
            </p:cNvCxnSpPr>
            <p:nvPr/>
          </p:nvCxnSpPr>
          <p:spPr>
            <a:xfrm rot="10800000">
              <a:off x="9334974" y="6360581"/>
              <a:ext cx="75300" cy="373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7" name="Google Shape;3377;gd7fbe6b4e7_0_803"/>
            <p:cNvCxnSpPr>
              <a:stCxn id="3370" idx="6"/>
              <a:endCxn id="3373" idx="2"/>
            </p:cNvCxnSpPr>
            <p:nvPr/>
          </p:nvCxnSpPr>
          <p:spPr>
            <a:xfrm flipH="1">
              <a:off x="7573980" y="5704431"/>
              <a:ext cx="882900" cy="266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8" name="Google Shape;3378;gd7fbe6b4e7_0_803"/>
            <p:cNvCxnSpPr>
              <a:stCxn id="3379" idx="7"/>
              <a:endCxn id="3373" idx="4"/>
            </p:cNvCxnSpPr>
            <p:nvPr/>
          </p:nvCxnSpPr>
          <p:spPr>
            <a:xfrm rot="10800000">
              <a:off x="7491476" y="6053427"/>
              <a:ext cx="78000" cy="33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0" name="Google Shape;3380;gd7fbe6b4e7_0_803"/>
            <p:cNvCxnSpPr>
              <a:stCxn id="3381" idx="1"/>
              <a:endCxn id="3373" idx="5"/>
            </p:cNvCxnSpPr>
            <p:nvPr/>
          </p:nvCxnSpPr>
          <p:spPr>
            <a:xfrm rot="10800000" flipH="1">
              <a:off x="6540102" y="6029230"/>
              <a:ext cx="893400" cy="43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2" name="Google Shape;3382;gd7fbe6b4e7_0_803"/>
            <p:cNvCxnSpPr>
              <a:stCxn id="3381" idx="0"/>
              <a:endCxn id="3383" idx="4"/>
            </p:cNvCxnSpPr>
            <p:nvPr/>
          </p:nvCxnSpPr>
          <p:spPr>
            <a:xfrm rot="10800000" flipH="1">
              <a:off x="6501282" y="5699950"/>
              <a:ext cx="9000" cy="74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4" name="Google Shape;3384;gd7fbe6b4e7_0_803"/>
            <p:cNvCxnSpPr>
              <a:stCxn id="3383" idx="2"/>
              <a:endCxn id="3373" idx="6"/>
            </p:cNvCxnSpPr>
            <p:nvPr/>
          </p:nvCxnSpPr>
          <p:spPr>
            <a:xfrm>
              <a:off x="6592729" y="5617606"/>
              <a:ext cx="816600" cy="35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5" name="Google Shape;3385;gd7fbe6b4e7_0_803"/>
            <p:cNvCxnSpPr>
              <a:stCxn id="3383" idx="6"/>
              <a:endCxn id="3386" idx="2"/>
            </p:cNvCxnSpPr>
            <p:nvPr/>
          </p:nvCxnSpPr>
          <p:spPr>
            <a:xfrm flipH="1">
              <a:off x="5440429" y="5617606"/>
              <a:ext cx="987600" cy="6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7" name="Google Shape;3387;gd7fbe6b4e7_0_803"/>
            <p:cNvCxnSpPr>
              <a:stCxn id="3386" idx="7"/>
              <a:endCxn id="3388" idx="3"/>
            </p:cNvCxnSpPr>
            <p:nvPr/>
          </p:nvCxnSpPr>
          <p:spPr>
            <a:xfrm rot="10800000">
              <a:off x="3814816" y="5274456"/>
              <a:ext cx="1485000" cy="3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9" name="Google Shape;3389;gd7fbe6b4e7_0_803"/>
            <p:cNvCxnSpPr>
              <a:stCxn id="3390" idx="0"/>
              <a:endCxn id="3362" idx="3"/>
            </p:cNvCxnSpPr>
            <p:nvPr/>
          </p:nvCxnSpPr>
          <p:spPr>
            <a:xfrm rot="10800000" flipH="1">
              <a:off x="10089018" y="5576152"/>
              <a:ext cx="54600" cy="458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1" name="Google Shape;3391;gd7fbe6b4e7_0_803"/>
            <p:cNvCxnSpPr>
              <a:stCxn id="3367" idx="2"/>
              <a:endCxn id="3390" idx="6"/>
            </p:cNvCxnSpPr>
            <p:nvPr/>
          </p:nvCxnSpPr>
          <p:spPr>
            <a:xfrm rot="10800000" flipH="1">
              <a:off x="9417408" y="6120970"/>
              <a:ext cx="585000" cy="15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2" name="Google Shape;3392;gd7fbe6b4e7_0_803"/>
            <p:cNvCxnSpPr>
              <a:stCxn id="3376" idx="1"/>
              <a:endCxn id="3390" idx="5"/>
            </p:cNvCxnSpPr>
            <p:nvPr/>
          </p:nvCxnSpPr>
          <p:spPr>
            <a:xfrm rot="10800000" flipH="1">
              <a:off x="9468504" y="6182201"/>
              <a:ext cx="559200" cy="57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3" name="Google Shape;3393;gd7fbe6b4e7_0_803"/>
            <p:cNvCxnSpPr>
              <a:stCxn id="3394" idx="7"/>
              <a:endCxn id="3390" idx="3"/>
            </p:cNvCxnSpPr>
            <p:nvPr/>
          </p:nvCxnSpPr>
          <p:spPr>
            <a:xfrm rot="10800000">
              <a:off x="10150176" y="6182156"/>
              <a:ext cx="555300" cy="443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5" name="Google Shape;3395;gd7fbe6b4e7_0_803"/>
            <p:cNvCxnSpPr>
              <a:stCxn id="3361" idx="6"/>
              <a:endCxn id="3390" idx="2"/>
            </p:cNvCxnSpPr>
            <p:nvPr/>
          </p:nvCxnSpPr>
          <p:spPr>
            <a:xfrm flipH="1">
              <a:off x="10175703" y="5975254"/>
              <a:ext cx="830100" cy="145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6" name="Google Shape;3396;gd7fbe6b4e7_0_803"/>
            <p:cNvCxnSpPr>
              <a:stCxn id="3397" idx="7"/>
              <a:endCxn id="3361" idx="3"/>
            </p:cNvCxnSpPr>
            <p:nvPr/>
          </p:nvCxnSpPr>
          <p:spPr>
            <a:xfrm rot="10800000">
              <a:off x="11146243" y="6033536"/>
              <a:ext cx="634200" cy="55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8" name="Google Shape;3398;gd7fbe6b4e7_0_803"/>
            <p:cNvCxnSpPr>
              <a:stCxn id="3397" idx="6"/>
              <a:endCxn id="3394" idx="2"/>
            </p:cNvCxnSpPr>
            <p:nvPr/>
          </p:nvCxnSpPr>
          <p:spPr>
            <a:xfrm flipH="1">
              <a:off x="10799263" y="6627056"/>
              <a:ext cx="965100" cy="3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9" name="Google Shape;3399;gd7fbe6b4e7_0_803"/>
            <p:cNvCxnSpPr>
              <a:stCxn id="3397" idx="5"/>
            </p:cNvCxnSpPr>
            <p:nvPr/>
          </p:nvCxnSpPr>
          <p:spPr>
            <a:xfrm flipH="1">
              <a:off x="11620543" y="6665876"/>
              <a:ext cx="159900" cy="15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0" name="Google Shape;3400;gd7fbe6b4e7_0_803"/>
            <p:cNvCxnSpPr>
              <a:stCxn id="3394" idx="4"/>
            </p:cNvCxnSpPr>
            <p:nvPr/>
          </p:nvCxnSpPr>
          <p:spPr>
            <a:xfrm>
              <a:off x="10744296" y="6718976"/>
              <a:ext cx="0" cy="120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1" name="Google Shape;3401;gd7fbe6b4e7_0_803"/>
            <p:cNvCxnSpPr>
              <a:stCxn id="3394" idx="6"/>
              <a:endCxn id="3376" idx="2"/>
            </p:cNvCxnSpPr>
            <p:nvPr/>
          </p:nvCxnSpPr>
          <p:spPr>
            <a:xfrm flipH="1">
              <a:off x="9492696" y="6664076"/>
              <a:ext cx="1196700" cy="152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2" name="Google Shape;3402;gd7fbe6b4e7_0_803"/>
            <p:cNvCxnSpPr>
              <a:stCxn id="3376" idx="6"/>
              <a:endCxn id="3366" idx="3"/>
            </p:cNvCxnSpPr>
            <p:nvPr/>
          </p:nvCxnSpPr>
          <p:spPr>
            <a:xfrm rot="10800000">
              <a:off x="8468724" y="6643931"/>
              <a:ext cx="859200" cy="17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3" name="Google Shape;3403;gd7fbe6b4e7_0_803"/>
            <p:cNvCxnSpPr>
              <a:stCxn id="3379" idx="2"/>
              <a:endCxn id="3366" idx="6"/>
            </p:cNvCxnSpPr>
            <p:nvPr/>
          </p:nvCxnSpPr>
          <p:spPr>
            <a:xfrm>
              <a:off x="7663196" y="6422847"/>
              <a:ext cx="657600" cy="15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4" name="Google Shape;3404;gd7fbe6b4e7_0_803"/>
            <p:cNvCxnSpPr>
              <a:endCxn id="3366" idx="5"/>
            </p:cNvCxnSpPr>
            <p:nvPr/>
          </p:nvCxnSpPr>
          <p:spPr>
            <a:xfrm rot="10800000" flipH="1">
              <a:off x="8000572" y="6643838"/>
              <a:ext cx="345600" cy="2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5" name="Google Shape;3405;gd7fbe6b4e7_0_803"/>
            <p:cNvCxnSpPr>
              <a:endCxn id="3366" idx="4"/>
            </p:cNvCxnSpPr>
            <p:nvPr/>
          </p:nvCxnSpPr>
          <p:spPr>
            <a:xfrm rot="10800000">
              <a:off x="8407478" y="6669232"/>
              <a:ext cx="86700" cy="205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6" name="Google Shape;3406;gd7fbe6b4e7_0_803"/>
            <p:cNvCxnSpPr>
              <a:endCxn id="3379" idx="4"/>
            </p:cNvCxnSpPr>
            <p:nvPr/>
          </p:nvCxnSpPr>
          <p:spPr>
            <a:xfrm rot="10800000" flipH="1">
              <a:off x="7490996" y="6477747"/>
              <a:ext cx="117300" cy="36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7" name="Google Shape;3407;gd7fbe6b4e7_0_803"/>
            <p:cNvCxnSpPr>
              <a:stCxn id="3381" idx="2"/>
              <a:endCxn id="3379" idx="6"/>
            </p:cNvCxnSpPr>
            <p:nvPr/>
          </p:nvCxnSpPr>
          <p:spPr>
            <a:xfrm rot="10800000" flipH="1">
              <a:off x="6556182" y="6422950"/>
              <a:ext cx="997200" cy="79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8" name="Google Shape;3408;gd7fbe6b4e7_0_803"/>
            <p:cNvCxnSpPr>
              <a:stCxn id="3381" idx="4"/>
            </p:cNvCxnSpPr>
            <p:nvPr/>
          </p:nvCxnSpPr>
          <p:spPr>
            <a:xfrm>
              <a:off x="6501282" y="6557050"/>
              <a:ext cx="0" cy="259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9" name="Google Shape;3409;gd7fbe6b4e7_0_803"/>
            <p:cNvCxnSpPr>
              <a:stCxn id="3410" idx="3"/>
            </p:cNvCxnSpPr>
            <p:nvPr/>
          </p:nvCxnSpPr>
          <p:spPr>
            <a:xfrm>
              <a:off x="5463169" y="6628788"/>
              <a:ext cx="222000" cy="256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1" name="Google Shape;3411;gd7fbe6b4e7_0_803"/>
            <p:cNvCxnSpPr>
              <a:stCxn id="3410" idx="2"/>
              <a:endCxn id="3381" idx="6"/>
            </p:cNvCxnSpPr>
            <p:nvPr/>
          </p:nvCxnSpPr>
          <p:spPr>
            <a:xfrm rot="10800000" flipH="1">
              <a:off x="5487289" y="6502158"/>
              <a:ext cx="959100" cy="6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2" name="Google Shape;3412;gd7fbe6b4e7_0_803"/>
            <p:cNvCxnSpPr>
              <a:stCxn id="3386" idx="4"/>
              <a:endCxn id="3410" idx="0"/>
            </p:cNvCxnSpPr>
            <p:nvPr/>
          </p:nvCxnSpPr>
          <p:spPr>
            <a:xfrm>
              <a:off x="5358046" y="5769336"/>
              <a:ext cx="46800" cy="718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3" name="Google Shape;3413;gd7fbe6b4e7_0_803"/>
            <p:cNvCxnSpPr>
              <a:stCxn id="3414" idx="3"/>
              <a:endCxn id="3410" idx="7"/>
            </p:cNvCxnSpPr>
            <p:nvPr/>
          </p:nvCxnSpPr>
          <p:spPr>
            <a:xfrm>
              <a:off x="4191383" y="6035003"/>
              <a:ext cx="1155300" cy="47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5" name="Google Shape;3415;gd7fbe6b4e7_0_803"/>
            <p:cNvCxnSpPr>
              <a:stCxn id="3414" idx="2"/>
              <a:endCxn id="3386" idx="6"/>
            </p:cNvCxnSpPr>
            <p:nvPr/>
          </p:nvCxnSpPr>
          <p:spPr>
            <a:xfrm rot="10800000" flipH="1">
              <a:off x="4203882" y="5687127"/>
              <a:ext cx="1071900" cy="286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6" name="Google Shape;3416;gd7fbe6b4e7_0_803"/>
            <p:cNvCxnSpPr>
              <a:stCxn id="3414" idx="7"/>
              <a:endCxn id="3388" idx="4"/>
            </p:cNvCxnSpPr>
            <p:nvPr/>
          </p:nvCxnSpPr>
          <p:spPr>
            <a:xfrm rot="10800000">
              <a:off x="3775982" y="5290650"/>
              <a:ext cx="279000" cy="65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7" name="Google Shape;3417;gd7fbe6b4e7_0_803"/>
            <p:cNvCxnSpPr>
              <a:stCxn id="3418" idx="1"/>
              <a:endCxn id="3388" idx="5"/>
            </p:cNvCxnSpPr>
            <p:nvPr/>
          </p:nvCxnSpPr>
          <p:spPr>
            <a:xfrm rot="10800000" flipH="1">
              <a:off x="1938318" y="5274435"/>
              <a:ext cx="1798800" cy="87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9" name="Google Shape;3419;gd7fbe6b4e7_0_803"/>
            <p:cNvCxnSpPr>
              <a:stCxn id="3418" idx="0"/>
              <a:endCxn id="3420" idx="4"/>
            </p:cNvCxnSpPr>
            <p:nvPr/>
          </p:nvCxnSpPr>
          <p:spPr>
            <a:xfrm rot="10800000" flipH="1">
              <a:off x="1903404" y="5382726"/>
              <a:ext cx="287400" cy="745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1" name="Google Shape;3421;gd7fbe6b4e7_0_803"/>
            <p:cNvCxnSpPr>
              <a:stCxn id="3422" idx="0"/>
              <a:endCxn id="3358" idx="4"/>
            </p:cNvCxnSpPr>
            <p:nvPr/>
          </p:nvCxnSpPr>
          <p:spPr>
            <a:xfrm rot="10800000" flipH="1">
              <a:off x="834066" y="5012317"/>
              <a:ext cx="173400" cy="98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3" name="Google Shape;3423;gd7fbe6b4e7_0_803"/>
            <p:cNvCxnSpPr>
              <a:endCxn id="3358" idx="5"/>
            </p:cNvCxnSpPr>
            <p:nvPr/>
          </p:nvCxnSpPr>
          <p:spPr>
            <a:xfrm rot="10800000" flipH="1">
              <a:off x="-7708" y="4988109"/>
              <a:ext cx="957000" cy="732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4" name="Google Shape;3424;gd7fbe6b4e7_0_803"/>
            <p:cNvCxnSpPr>
              <a:endCxn id="3422" idx="6"/>
            </p:cNvCxnSpPr>
            <p:nvPr/>
          </p:nvCxnSpPr>
          <p:spPr>
            <a:xfrm rot="10800000" flipH="1">
              <a:off x="-22284" y="6081967"/>
              <a:ext cx="774000" cy="30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5" name="Google Shape;3425;gd7fbe6b4e7_0_803"/>
            <p:cNvCxnSpPr>
              <a:endCxn id="3426" idx="6"/>
            </p:cNvCxnSpPr>
            <p:nvPr/>
          </p:nvCxnSpPr>
          <p:spPr>
            <a:xfrm>
              <a:off x="-22014" y="6652854"/>
              <a:ext cx="1290000" cy="19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7" name="Google Shape;3427;gd7fbe6b4e7_0_803"/>
            <p:cNvCxnSpPr>
              <a:stCxn id="3426" idx="3"/>
              <a:endCxn id="3428" idx="6"/>
            </p:cNvCxnSpPr>
            <p:nvPr/>
          </p:nvCxnSpPr>
          <p:spPr>
            <a:xfrm rot="10800000" flipH="1">
              <a:off x="1361706" y="6851874"/>
              <a:ext cx="1954200" cy="33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9" name="Google Shape;3429;gd7fbe6b4e7_0_803"/>
            <p:cNvCxnSpPr>
              <a:stCxn id="3426" idx="1"/>
              <a:endCxn id="3418" idx="5"/>
            </p:cNvCxnSpPr>
            <p:nvPr/>
          </p:nvCxnSpPr>
          <p:spPr>
            <a:xfrm rot="10800000" flipH="1">
              <a:off x="1361706" y="6212334"/>
              <a:ext cx="485100" cy="59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0" name="Google Shape;3430;gd7fbe6b4e7_0_803"/>
            <p:cNvCxnSpPr>
              <a:stCxn id="3422" idx="2"/>
              <a:endCxn id="3418" idx="6"/>
            </p:cNvCxnSpPr>
            <p:nvPr/>
          </p:nvCxnSpPr>
          <p:spPr>
            <a:xfrm>
              <a:off x="916416" y="6081967"/>
              <a:ext cx="922200" cy="89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1" name="Google Shape;3431;gd7fbe6b4e7_0_803"/>
            <p:cNvCxnSpPr>
              <a:stCxn id="3358" idx="3"/>
              <a:endCxn id="3418" idx="7"/>
            </p:cNvCxnSpPr>
            <p:nvPr/>
          </p:nvCxnSpPr>
          <p:spPr>
            <a:xfrm>
              <a:off x="1065752" y="4988109"/>
              <a:ext cx="796500" cy="1148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2" name="Google Shape;3432;gd7fbe6b4e7_0_803"/>
            <p:cNvCxnSpPr>
              <a:stCxn id="3358" idx="2"/>
              <a:endCxn id="3420" idx="6"/>
            </p:cNvCxnSpPr>
            <p:nvPr/>
          </p:nvCxnSpPr>
          <p:spPr>
            <a:xfrm>
              <a:off x="1089872" y="4929879"/>
              <a:ext cx="1038000" cy="35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3" name="Google Shape;3433;gd7fbe6b4e7_0_803"/>
            <p:cNvCxnSpPr>
              <a:stCxn id="3420" idx="2"/>
              <a:endCxn id="3388" idx="6"/>
            </p:cNvCxnSpPr>
            <p:nvPr/>
          </p:nvCxnSpPr>
          <p:spPr>
            <a:xfrm rot="10800000" flipH="1">
              <a:off x="2288687" y="5235619"/>
              <a:ext cx="1432200" cy="8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4" name="Google Shape;3434;gd7fbe6b4e7_0_803"/>
            <p:cNvCxnSpPr>
              <a:stCxn id="3418" idx="2"/>
              <a:endCxn id="3414" idx="6"/>
            </p:cNvCxnSpPr>
            <p:nvPr/>
          </p:nvCxnSpPr>
          <p:spPr>
            <a:xfrm rot="10800000" flipH="1">
              <a:off x="1946454" y="6004776"/>
              <a:ext cx="2096100" cy="18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5" name="Google Shape;3435;gd7fbe6b4e7_0_803"/>
            <p:cNvCxnSpPr>
              <a:stCxn id="3428" idx="1"/>
              <a:endCxn id="3414" idx="5"/>
            </p:cNvCxnSpPr>
            <p:nvPr/>
          </p:nvCxnSpPr>
          <p:spPr>
            <a:xfrm rot="10800000" flipH="1">
              <a:off x="3456468" y="6057228"/>
              <a:ext cx="620700" cy="736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6" name="Google Shape;3436;gd7fbe6b4e7_0_803"/>
            <p:cNvCxnSpPr>
              <a:stCxn id="3414" idx="4"/>
            </p:cNvCxnSpPr>
            <p:nvPr/>
          </p:nvCxnSpPr>
          <p:spPr>
            <a:xfrm>
              <a:off x="4138932" y="6069777"/>
              <a:ext cx="311400" cy="814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7" name="Google Shape;3437;gd7fbe6b4e7_0_803"/>
            <p:cNvCxnSpPr>
              <a:stCxn id="3410" idx="5"/>
            </p:cNvCxnSpPr>
            <p:nvPr/>
          </p:nvCxnSpPr>
          <p:spPr>
            <a:xfrm flipH="1">
              <a:off x="5105209" y="6628788"/>
              <a:ext cx="241500" cy="256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8" name="Google Shape;3438;gd7fbe6b4e7_0_803"/>
            <p:cNvCxnSpPr>
              <a:stCxn id="3428" idx="7"/>
              <a:endCxn id="3418" idx="3"/>
            </p:cNvCxnSpPr>
            <p:nvPr/>
          </p:nvCxnSpPr>
          <p:spPr>
            <a:xfrm rot="10800000">
              <a:off x="1923108" y="6227628"/>
              <a:ext cx="1416900" cy="566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9" name="Google Shape;3439;gd7fbe6b4e7_0_803"/>
            <p:cNvCxnSpPr>
              <a:stCxn id="3381" idx="7"/>
              <a:endCxn id="3386" idx="3"/>
            </p:cNvCxnSpPr>
            <p:nvPr/>
          </p:nvCxnSpPr>
          <p:spPr>
            <a:xfrm rot="10800000">
              <a:off x="5416362" y="5745130"/>
              <a:ext cx="1046100" cy="718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0" name="Google Shape;3440;gd7fbe6b4e7_0_803"/>
            <p:cNvCxnSpPr>
              <a:stCxn id="3426" idx="7"/>
              <a:endCxn id="3422" idx="4"/>
            </p:cNvCxnSpPr>
            <p:nvPr/>
          </p:nvCxnSpPr>
          <p:spPr>
            <a:xfrm rot="10800000">
              <a:off x="834066" y="6164334"/>
              <a:ext cx="450000" cy="642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62" name="Google Shape;3362;gd7fbe6b4e7_0_803"/>
            <p:cNvSpPr/>
            <p:nvPr/>
          </p:nvSpPr>
          <p:spPr>
            <a:xfrm rot="1036757" flipH="1">
              <a:off x="10022941" y="5421043"/>
              <a:ext cx="164630" cy="16463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gd7fbe6b4e7_0_803"/>
            <p:cNvSpPr/>
            <p:nvPr/>
          </p:nvSpPr>
          <p:spPr>
            <a:xfrm flipH="1">
              <a:off x="10002318" y="6034252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d7fbe6b4e7_0_803"/>
            <p:cNvSpPr/>
            <p:nvPr/>
          </p:nvSpPr>
          <p:spPr>
            <a:xfrm flipH="1">
              <a:off x="11005803" y="5892904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d7fbe6b4e7_0_803"/>
            <p:cNvSpPr/>
            <p:nvPr/>
          </p:nvSpPr>
          <p:spPr>
            <a:xfrm flipH="1">
              <a:off x="10689396" y="6609176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d7fbe6b4e7_0_803"/>
            <p:cNvSpPr/>
            <p:nvPr/>
          </p:nvSpPr>
          <p:spPr>
            <a:xfrm flipH="1">
              <a:off x="9327924" y="6734081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gd7fbe6b4e7_0_803"/>
            <p:cNvSpPr/>
            <p:nvPr/>
          </p:nvSpPr>
          <p:spPr>
            <a:xfrm flipH="1">
              <a:off x="8320778" y="6495832"/>
              <a:ext cx="173400" cy="1734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d7fbe6b4e7_0_803"/>
            <p:cNvSpPr/>
            <p:nvPr/>
          </p:nvSpPr>
          <p:spPr>
            <a:xfrm flipH="1">
              <a:off x="7553396" y="6367947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gd7fbe6b4e7_0_803"/>
            <p:cNvSpPr/>
            <p:nvPr/>
          </p:nvSpPr>
          <p:spPr>
            <a:xfrm flipH="1">
              <a:off x="7409274" y="5888795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d7fbe6b4e7_0_803"/>
            <p:cNvSpPr/>
            <p:nvPr/>
          </p:nvSpPr>
          <p:spPr>
            <a:xfrm flipH="1">
              <a:off x="6428029" y="5535256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d7fbe6b4e7_0_803"/>
            <p:cNvSpPr/>
            <p:nvPr/>
          </p:nvSpPr>
          <p:spPr>
            <a:xfrm flipH="1">
              <a:off x="6446382" y="6447250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gd7fbe6b4e7_0_803"/>
            <p:cNvSpPr/>
            <p:nvPr/>
          </p:nvSpPr>
          <p:spPr>
            <a:xfrm flipH="1">
              <a:off x="5322589" y="6488208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gd7fbe6b4e7_0_803"/>
            <p:cNvSpPr/>
            <p:nvPr/>
          </p:nvSpPr>
          <p:spPr>
            <a:xfrm flipH="1">
              <a:off x="3315888" y="6769608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d7fbe6b4e7_0_803"/>
            <p:cNvSpPr/>
            <p:nvPr/>
          </p:nvSpPr>
          <p:spPr>
            <a:xfrm rot="680437" flipH="1">
              <a:off x="1837682" y="6126854"/>
              <a:ext cx="109845" cy="1098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d7fbe6b4e7_0_803"/>
            <p:cNvSpPr/>
            <p:nvPr/>
          </p:nvSpPr>
          <p:spPr>
            <a:xfrm rot="738815" flipH="1">
              <a:off x="2125994" y="5220076"/>
              <a:ext cx="164586" cy="16458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d7fbe6b4e7_0_803"/>
            <p:cNvSpPr/>
            <p:nvPr/>
          </p:nvSpPr>
          <p:spPr>
            <a:xfrm rot="-662607" flipH="1">
              <a:off x="4040960" y="5906854"/>
              <a:ext cx="164445" cy="16444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gd7fbe6b4e7_0_803"/>
            <p:cNvSpPr/>
            <p:nvPr/>
          </p:nvSpPr>
          <p:spPr>
            <a:xfrm flipH="1">
              <a:off x="5275696" y="5604636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gd7fbe6b4e7_0_803"/>
            <p:cNvSpPr/>
            <p:nvPr/>
          </p:nvSpPr>
          <p:spPr>
            <a:xfrm flipH="1">
              <a:off x="3720998" y="5180775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gd7fbe6b4e7_0_803"/>
            <p:cNvSpPr/>
            <p:nvPr/>
          </p:nvSpPr>
          <p:spPr>
            <a:xfrm flipH="1">
              <a:off x="925172" y="4847529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d7fbe6b4e7_0_803"/>
            <p:cNvSpPr/>
            <p:nvPr/>
          </p:nvSpPr>
          <p:spPr>
            <a:xfrm flipH="1">
              <a:off x="751716" y="5999617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d7fbe6b4e7_0_803"/>
            <p:cNvSpPr/>
            <p:nvPr/>
          </p:nvSpPr>
          <p:spPr>
            <a:xfrm flipH="1">
              <a:off x="1267986" y="6791154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gd7fbe6b4e7_0_803"/>
            <p:cNvSpPr/>
            <p:nvPr/>
          </p:nvSpPr>
          <p:spPr>
            <a:xfrm flipH="1">
              <a:off x="9252708" y="6195820"/>
              <a:ext cx="164700" cy="164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gd7fbe6b4e7_0_803"/>
            <p:cNvSpPr/>
            <p:nvPr/>
          </p:nvSpPr>
          <p:spPr>
            <a:xfrm flipH="1">
              <a:off x="8456880" y="5649531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gd7fbe6b4e7_0_803"/>
            <p:cNvSpPr/>
            <p:nvPr/>
          </p:nvSpPr>
          <p:spPr>
            <a:xfrm flipH="1">
              <a:off x="9227695" y="5680124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1" name="Google Shape;3441;gd7fbe6b4e7_0_803"/>
            <p:cNvCxnSpPr>
              <a:stCxn id="3364" idx="2"/>
              <a:endCxn id="3390" idx="7"/>
            </p:cNvCxnSpPr>
            <p:nvPr/>
          </p:nvCxnSpPr>
          <p:spPr>
            <a:xfrm>
              <a:off x="9337495" y="5735024"/>
              <a:ext cx="690300" cy="32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2" name="Google Shape;3442;gd7fbe6b4e7_0_803"/>
            <p:cNvCxnSpPr>
              <a:stCxn id="3361" idx="4"/>
              <a:endCxn id="3394" idx="1"/>
            </p:cNvCxnSpPr>
            <p:nvPr/>
          </p:nvCxnSpPr>
          <p:spPr>
            <a:xfrm flipH="1">
              <a:off x="10783053" y="6057604"/>
              <a:ext cx="305100" cy="567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97" name="Google Shape;3397;gd7fbe6b4e7_0_803"/>
            <p:cNvSpPr/>
            <p:nvPr/>
          </p:nvSpPr>
          <p:spPr>
            <a:xfrm flipH="1">
              <a:off x="11764363" y="6572156"/>
              <a:ext cx="109800" cy="109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3" name="Google Shape;3443;gd7fbe6b4e7_0_803"/>
            <p:cNvCxnSpPr>
              <a:stCxn id="3397" idx="3"/>
            </p:cNvCxnSpPr>
            <p:nvPr/>
          </p:nvCxnSpPr>
          <p:spPr>
            <a:xfrm>
              <a:off x="11858083" y="6665876"/>
              <a:ext cx="16200" cy="208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4" name="Google Shape;3444;gd7fbe6b4e7_0_803"/>
            <p:cNvCxnSpPr>
              <a:stCxn id="3397" idx="2"/>
            </p:cNvCxnSpPr>
            <p:nvPr/>
          </p:nvCxnSpPr>
          <p:spPr>
            <a:xfrm>
              <a:off x="11874163" y="6627056"/>
              <a:ext cx="339900" cy="7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5" name="Google Shape;3445;gd7fbe6b4e7_0_803"/>
            <p:cNvCxnSpPr>
              <a:stCxn id="3397" idx="1"/>
            </p:cNvCxnSpPr>
            <p:nvPr/>
          </p:nvCxnSpPr>
          <p:spPr>
            <a:xfrm rot="10800000" flipH="1">
              <a:off x="11858083" y="6223436"/>
              <a:ext cx="356100" cy="364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6" name="Google Shape;3446;gd7fbe6b4e7_0_803"/>
            <p:cNvCxnSpPr>
              <a:endCxn id="3361" idx="2"/>
            </p:cNvCxnSpPr>
            <p:nvPr/>
          </p:nvCxnSpPr>
          <p:spPr>
            <a:xfrm flipH="1">
              <a:off x="11170503" y="5845054"/>
              <a:ext cx="992100" cy="13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7" name="Google Shape;3447;gd7fbe6b4e7_0_803"/>
            <p:cNvCxnSpPr>
              <a:endCxn id="3381" idx="3"/>
            </p:cNvCxnSpPr>
            <p:nvPr/>
          </p:nvCxnSpPr>
          <p:spPr>
            <a:xfrm rot="10800000">
              <a:off x="6540102" y="6540970"/>
              <a:ext cx="329100" cy="27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8" name="Google Shape;3448;gd7fbe6b4e7_0_803"/>
            <p:cNvCxnSpPr>
              <a:stCxn id="3420" idx="7"/>
              <a:endCxn id="3337" idx="1"/>
            </p:cNvCxnSpPr>
            <p:nvPr/>
          </p:nvCxnSpPr>
          <p:spPr>
            <a:xfrm rot="10800000">
              <a:off x="1448345" y="3777508"/>
              <a:ext cx="715500" cy="145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49" name="Google Shape;3449;gd7fbe6b4e7_0_803"/>
          <p:cNvSpPr txBox="1"/>
          <p:nvPr/>
        </p:nvSpPr>
        <p:spPr>
          <a:xfrm>
            <a:off x="6908296" y="1551917"/>
            <a:ext cx="450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non esiste una pianta organica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gd7fbe6b4e7_0_803"/>
          <p:cNvSpPr txBox="1"/>
          <p:nvPr/>
        </p:nvSpPr>
        <p:spPr>
          <a:xfrm>
            <a:off x="6951321" y="2313325"/>
            <a:ext cx="450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carenza di personale con professionalità tecniche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1" name="Google Shape;3451;gd7fbe6b4e7_0_803"/>
          <p:cNvSpPr txBox="1"/>
          <p:nvPr/>
        </p:nvSpPr>
        <p:spPr>
          <a:xfrm>
            <a:off x="6951321" y="3280458"/>
            <a:ext cx="450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riduzione delle unità di personale dovuta al pensionamento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gd7fbe6b4e7_0_803"/>
          <p:cNvSpPr txBox="1"/>
          <p:nvPr/>
        </p:nvSpPr>
        <p:spPr>
          <a:xfrm>
            <a:off x="6951321" y="4247591"/>
            <a:ext cx="450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il personale proviene da diversi bacini e non viene gestito direttamente dall'Ente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3" name="Google Shape;3453;gd7fbe6b4e7_0_803"/>
          <p:cNvGrpSpPr/>
          <p:nvPr/>
        </p:nvGrpSpPr>
        <p:grpSpPr>
          <a:xfrm>
            <a:off x="5811503" y="1351098"/>
            <a:ext cx="790500" cy="790500"/>
            <a:chOff x="5833678" y="585323"/>
            <a:chExt cx="790500" cy="790500"/>
          </a:xfrm>
        </p:grpSpPr>
        <p:sp>
          <p:nvSpPr>
            <p:cNvPr id="3454" name="Google Shape;3454;gd7fbe6b4e7_0_803"/>
            <p:cNvSpPr/>
            <p:nvPr/>
          </p:nvSpPr>
          <p:spPr>
            <a:xfrm>
              <a:off x="5833678" y="585323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gd7fbe6b4e7_0_803"/>
            <p:cNvSpPr/>
            <p:nvPr/>
          </p:nvSpPr>
          <p:spPr>
            <a:xfrm>
              <a:off x="5907909" y="658049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6" name="Google Shape;3456;gd7fbe6b4e7_0_803"/>
          <p:cNvSpPr txBox="1"/>
          <p:nvPr/>
        </p:nvSpPr>
        <p:spPr>
          <a:xfrm>
            <a:off x="5812507" y="1505736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7" name="Google Shape;3457;gd7fbe6b4e7_0_803"/>
          <p:cNvGrpSpPr/>
          <p:nvPr/>
        </p:nvGrpSpPr>
        <p:grpSpPr>
          <a:xfrm>
            <a:off x="5811503" y="2318231"/>
            <a:ext cx="790500" cy="790500"/>
            <a:chOff x="5833678" y="1552456"/>
            <a:chExt cx="790500" cy="790500"/>
          </a:xfrm>
        </p:grpSpPr>
        <p:sp>
          <p:nvSpPr>
            <p:cNvPr id="3458" name="Google Shape;3458;gd7fbe6b4e7_0_803"/>
            <p:cNvSpPr/>
            <p:nvPr/>
          </p:nvSpPr>
          <p:spPr>
            <a:xfrm>
              <a:off x="5833678" y="1552456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gd7fbe6b4e7_0_803"/>
            <p:cNvSpPr/>
            <p:nvPr/>
          </p:nvSpPr>
          <p:spPr>
            <a:xfrm>
              <a:off x="5907909" y="1625182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0" name="Google Shape;3460;gd7fbe6b4e7_0_803"/>
          <p:cNvSpPr txBox="1"/>
          <p:nvPr/>
        </p:nvSpPr>
        <p:spPr>
          <a:xfrm>
            <a:off x="5812507" y="2472869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1" name="Google Shape;3461;gd7fbe6b4e7_0_803"/>
          <p:cNvGrpSpPr/>
          <p:nvPr/>
        </p:nvGrpSpPr>
        <p:grpSpPr>
          <a:xfrm>
            <a:off x="5811503" y="3285364"/>
            <a:ext cx="790500" cy="790500"/>
            <a:chOff x="5833678" y="2519589"/>
            <a:chExt cx="790500" cy="790500"/>
          </a:xfrm>
        </p:grpSpPr>
        <p:sp>
          <p:nvSpPr>
            <p:cNvPr id="3462" name="Google Shape;3462;gd7fbe6b4e7_0_803"/>
            <p:cNvSpPr/>
            <p:nvPr/>
          </p:nvSpPr>
          <p:spPr>
            <a:xfrm>
              <a:off x="5833678" y="2519589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gd7fbe6b4e7_0_803"/>
            <p:cNvSpPr/>
            <p:nvPr/>
          </p:nvSpPr>
          <p:spPr>
            <a:xfrm>
              <a:off x="5907909" y="2592315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4" name="Google Shape;3464;gd7fbe6b4e7_0_803"/>
          <p:cNvSpPr txBox="1"/>
          <p:nvPr/>
        </p:nvSpPr>
        <p:spPr>
          <a:xfrm>
            <a:off x="5812507" y="3440002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5" name="Google Shape;3465;gd7fbe6b4e7_0_803"/>
          <p:cNvGrpSpPr/>
          <p:nvPr/>
        </p:nvGrpSpPr>
        <p:grpSpPr>
          <a:xfrm>
            <a:off x="5811503" y="4252497"/>
            <a:ext cx="790500" cy="790500"/>
            <a:chOff x="5833678" y="3486722"/>
            <a:chExt cx="790500" cy="790500"/>
          </a:xfrm>
        </p:grpSpPr>
        <p:sp>
          <p:nvSpPr>
            <p:cNvPr id="3466" name="Google Shape;3466;gd7fbe6b4e7_0_803"/>
            <p:cNvSpPr/>
            <p:nvPr/>
          </p:nvSpPr>
          <p:spPr>
            <a:xfrm>
              <a:off x="5833678" y="3486722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gd7fbe6b4e7_0_803"/>
            <p:cNvSpPr/>
            <p:nvPr/>
          </p:nvSpPr>
          <p:spPr>
            <a:xfrm>
              <a:off x="5907909" y="3559448"/>
              <a:ext cx="645000" cy="6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8" name="Google Shape;3468;gd7fbe6b4e7_0_803"/>
          <p:cNvSpPr txBox="1"/>
          <p:nvPr/>
        </p:nvSpPr>
        <p:spPr>
          <a:xfrm>
            <a:off x="5812507" y="4407135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9" name="Google Shape;3469;gd7fbe6b4e7_0_803"/>
          <p:cNvSpPr txBox="1"/>
          <p:nvPr/>
        </p:nvSpPr>
        <p:spPr>
          <a:xfrm>
            <a:off x="2219698" y="429975"/>
            <a:ext cx="3142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lt1"/>
                </a:solidFill>
              </a:rPr>
              <a:t>DEFINIZIONE DI ERSU E CRITICITA' DEL PERSONALE</a:t>
            </a:r>
            <a:endParaRPr sz="27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0" name="Google Shape;3470;gd7fbe6b4e7_0_803"/>
          <p:cNvSpPr txBox="1"/>
          <p:nvPr/>
        </p:nvSpPr>
        <p:spPr>
          <a:xfrm>
            <a:off x="5988450" y="404825"/>
            <a:ext cx="52398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Tutti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 4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gli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Enti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Siciliani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presentano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criticità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legate al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personale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en-US" sz="13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servizio</a:t>
            </a:r>
            <a:r>
              <a:rPr lang="en-US" sz="13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3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1" name="Google Shape;3471;gd7fbe6b4e7_0_803"/>
          <p:cNvSpPr txBox="1"/>
          <p:nvPr/>
        </p:nvSpPr>
        <p:spPr>
          <a:xfrm>
            <a:off x="2254275" y="2433850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</a:rPr>
              <a:t>Gli</a:t>
            </a:r>
            <a:r>
              <a:rPr lang="en-US" dirty="0">
                <a:solidFill>
                  <a:schemeClr val="lt1"/>
                </a:solidFill>
              </a:rPr>
              <a:t> ERSU </a:t>
            </a:r>
            <a:r>
              <a:rPr lang="en-US" dirty="0" err="1">
                <a:solidFill>
                  <a:schemeClr val="lt1"/>
                </a:solidFill>
              </a:rPr>
              <a:t>sono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Enti</a:t>
            </a:r>
            <a:r>
              <a:rPr lang="en-US" dirty="0">
                <a:solidFill>
                  <a:schemeClr val="lt1"/>
                </a:solidFill>
              </a:rPr>
              <a:t> di </a:t>
            </a:r>
            <a:r>
              <a:rPr lang="en-US" dirty="0" err="1">
                <a:solidFill>
                  <a:schemeClr val="lt1"/>
                </a:solidFill>
              </a:rPr>
              <a:t>diritto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pubblico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aventi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personalità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giuridica</a:t>
            </a:r>
            <a:r>
              <a:rPr lang="en-US" dirty="0">
                <a:solidFill>
                  <a:schemeClr val="lt1"/>
                </a:solidFill>
              </a:rPr>
              <a:t>, </a:t>
            </a:r>
            <a:r>
              <a:rPr lang="en-US" dirty="0" err="1">
                <a:solidFill>
                  <a:schemeClr val="lt1"/>
                </a:solidFill>
              </a:rPr>
              <a:t>dotati</a:t>
            </a:r>
            <a:r>
              <a:rPr lang="en-US" dirty="0">
                <a:solidFill>
                  <a:schemeClr val="lt1"/>
                </a:solidFill>
              </a:rPr>
              <a:t> di </a:t>
            </a:r>
            <a:r>
              <a:rPr lang="en-US" dirty="0" err="1">
                <a:solidFill>
                  <a:schemeClr val="lt1"/>
                </a:solidFill>
              </a:rPr>
              <a:t>proprio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patrimonio</a:t>
            </a:r>
            <a:r>
              <a:rPr lang="en-US" dirty="0">
                <a:solidFill>
                  <a:schemeClr val="lt1"/>
                </a:solidFill>
              </a:rPr>
              <a:t>, </a:t>
            </a:r>
            <a:r>
              <a:rPr lang="en-US" dirty="0" err="1">
                <a:solidFill>
                  <a:schemeClr val="lt1"/>
                </a:solidFill>
              </a:rPr>
              <a:t>autonomia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amministrativa</a:t>
            </a:r>
            <a:r>
              <a:rPr lang="en-US" dirty="0">
                <a:solidFill>
                  <a:schemeClr val="lt1"/>
                </a:solidFill>
              </a:rPr>
              <a:t> e </a:t>
            </a:r>
            <a:r>
              <a:rPr lang="en-US" dirty="0" err="1">
                <a:solidFill>
                  <a:schemeClr val="lt1"/>
                </a:solidFill>
              </a:rPr>
              <a:t>gestionale</a:t>
            </a:r>
            <a:r>
              <a:rPr lang="en-US" dirty="0">
                <a:solidFill>
                  <a:schemeClr val="lt1"/>
                </a:solidFill>
              </a:rPr>
              <a:t> e di </a:t>
            </a:r>
            <a:r>
              <a:rPr lang="en-US" dirty="0" err="1">
                <a:solidFill>
                  <a:schemeClr val="lt1"/>
                </a:solidFill>
              </a:rPr>
              <a:t>personale</a:t>
            </a:r>
            <a:r>
              <a:rPr lang="en-US" dirty="0">
                <a:solidFill>
                  <a:schemeClr val="lt1"/>
                </a:solidFill>
              </a:rPr>
              <a:t>, </a:t>
            </a:r>
            <a:r>
              <a:rPr lang="en-US" dirty="0" err="1">
                <a:solidFill>
                  <a:schemeClr val="lt1"/>
                </a:solidFill>
              </a:rPr>
              <a:t>istituiti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dalla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Regione</a:t>
            </a:r>
            <a:r>
              <a:rPr lang="en-US" dirty="0">
                <a:solidFill>
                  <a:schemeClr val="lt1"/>
                </a:solidFill>
              </a:rPr>
              <a:t> Sicilia in </a:t>
            </a:r>
            <a:r>
              <a:rPr lang="en-US" dirty="0" err="1">
                <a:solidFill>
                  <a:schemeClr val="lt1"/>
                </a:solidFill>
              </a:rPr>
              <a:t>attuazione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della</a:t>
            </a:r>
            <a:r>
              <a:rPr lang="en-US" dirty="0">
                <a:solidFill>
                  <a:schemeClr val="lt1"/>
                </a:solidFill>
              </a:rPr>
              <a:t> L.R. n. 20 del 25 </a:t>
            </a:r>
            <a:r>
              <a:rPr lang="en-US" dirty="0" err="1">
                <a:solidFill>
                  <a:schemeClr val="lt1"/>
                </a:solidFill>
              </a:rPr>
              <a:t>novembre</a:t>
            </a:r>
            <a:r>
              <a:rPr lang="en-US" dirty="0">
                <a:solidFill>
                  <a:schemeClr val="lt1"/>
                </a:solidFill>
              </a:rPr>
              <a:t> 2002 </a:t>
            </a:r>
            <a:r>
              <a:rPr lang="en-US" dirty="0" err="1">
                <a:solidFill>
                  <a:schemeClr val="lt1"/>
                </a:solidFill>
              </a:rPr>
              <a:t>recante</a:t>
            </a:r>
            <a:r>
              <a:rPr lang="en-US" dirty="0">
                <a:solidFill>
                  <a:schemeClr val="lt1"/>
                </a:solidFill>
              </a:rPr>
              <a:t> “</a:t>
            </a:r>
            <a:r>
              <a:rPr lang="en-US" dirty="0" err="1">
                <a:solidFill>
                  <a:schemeClr val="lt1"/>
                </a:solidFill>
              </a:rPr>
              <a:t>Interventi</a:t>
            </a:r>
            <a:r>
              <a:rPr lang="en-US" dirty="0">
                <a:solidFill>
                  <a:schemeClr val="lt1"/>
                </a:solidFill>
              </a:rPr>
              <a:t> per </a:t>
            </a:r>
            <a:r>
              <a:rPr lang="en-US" dirty="0" err="1">
                <a:solidFill>
                  <a:schemeClr val="lt1"/>
                </a:solidFill>
              </a:rPr>
              <a:t>l’attuazione</a:t>
            </a:r>
            <a:r>
              <a:rPr lang="en-US" dirty="0">
                <a:solidFill>
                  <a:schemeClr val="lt1"/>
                </a:solidFill>
              </a:rPr>
              <a:t> del </a:t>
            </a:r>
            <a:r>
              <a:rPr lang="en-US" dirty="0" err="1">
                <a:solidFill>
                  <a:schemeClr val="lt1"/>
                </a:solidFill>
              </a:rPr>
              <a:t>diritto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allo</a:t>
            </a:r>
            <a:r>
              <a:rPr lang="en-US" dirty="0">
                <a:solidFill>
                  <a:schemeClr val="lt1"/>
                </a:solidFill>
              </a:rPr>
              <a:t> studio </a:t>
            </a:r>
            <a:r>
              <a:rPr lang="en-US" dirty="0" err="1">
                <a:solidFill>
                  <a:schemeClr val="lt1"/>
                </a:solidFill>
              </a:rPr>
              <a:t>universitario</a:t>
            </a:r>
            <a:r>
              <a:rPr lang="en-US" dirty="0">
                <a:solidFill>
                  <a:schemeClr val="lt1"/>
                </a:solidFill>
              </a:rPr>
              <a:t> in Sicilia”.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gd7fbe6b4e7_0_509"/>
          <p:cNvSpPr/>
          <p:nvPr/>
        </p:nvSpPr>
        <p:spPr>
          <a:xfrm>
            <a:off x="-215101" y="250600"/>
            <a:ext cx="5557057" cy="6649800"/>
          </a:xfrm>
          <a:prstGeom prst="rect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gd7fbe6b4e7_0_509"/>
          <p:cNvSpPr/>
          <p:nvPr/>
        </p:nvSpPr>
        <p:spPr>
          <a:xfrm>
            <a:off x="0" y="1048925"/>
            <a:ext cx="5033400" cy="18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6" name="Google Shape;3236;gd7fbe6b4e7_0_509"/>
          <p:cNvGrpSpPr/>
          <p:nvPr/>
        </p:nvGrpSpPr>
        <p:grpSpPr>
          <a:xfrm>
            <a:off x="29176" y="919401"/>
            <a:ext cx="5046696" cy="2459055"/>
            <a:chOff x="27554" y="919405"/>
            <a:chExt cx="5094319" cy="2459055"/>
          </a:xfrm>
        </p:grpSpPr>
        <p:sp>
          <p:nvSpPr>
            <p:cNvPr id="3237" name="Google Shape;3237;gd7fbe6b4e7_0_509"/>
            <p:cNvSpPr txBox="1"/>
            <p:nvPr/>
          </p:nvSpPr>
          <p:spPr>
            <a:xfrm>
              <a:off x="27554" y="919405"/>
              <a:ext cx="502080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u="sng" dirty="0">
                  <a:solidFill>
                    <a:schemeClr val="lt1"/>
                  </a:solidFill>
                </a:rPr>
                <a:t>MISSION ERSU</a:t>
              </a:r>
              <a:endParaRPr sz="3200" b="1" u="sng" dirty="0">
                <a:solidFill>
                  <a:schemeClr val="lt1"/>
                </a:solidFill>
                <a:sym typeface="Arial"/>
              </a:endParaRPr>
            </a:p>
          </p:txBody>
        </p:sp>
        <p:sp>
          <p:nvSpPr>
            <p:cNvPr id="3238" name="Google Shape;3238;gd7fbe6b4e7_0_509"/>
            <p:cNvSpPr txBox="1"/>
            <p:nvPr/>
          </p:nvSpPr>
          <p:spPr>
            <a:xfrm>
              <a:off x="101073" y="1493817"/>
              <a:ext cx="5020800" cy="1884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SzPts val="1100"/>
                <a:buNone/>
              </a:pP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Gli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Enti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Regionali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per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il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Diritto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allo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Studio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Universitario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hanno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lo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scopo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di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garantire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e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promuovere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il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Diritto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allo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Studio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Universitario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in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attuazione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di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quanto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previsto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b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dall’art</a:t>
              </a:r>
              <a:r>
                <a:rPr lang="en-US" sz="12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. 34 </a:t>
              </a:r>
              <a:r>
                <a:rPr lang="en-US" sz="1200" b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della</a:t>
              </a:r>
              <a:r>
                <a:rPr lang="en-US" sz="12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b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Costituzione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”…. </a:t>
              </a:r>
              <a:r>
                <a:rPr lang="en-US" sz="1200" b="1" i="1" dirty="0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I </a:t>
              </a:r>
              <a:r>
                <a:rPr lang="en-US" sz="1200" b="1" i="1" dirty="0" err="1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capaci</a:t>
              </a:r>
              <a:r>
                <a:rPr lang="en-US" sz="1200" b="1" i="1" dirty="0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 e </a:t>
              </a:r>
              <a:r>
                <a:rPr lang="en-US" sz="1200" b="1" i="1" dirty="0" err="1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meritevoli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en-US" sz="1200" b="1" i="1" dirty="0" err="1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anche</a:t>
              </a:r>
              <a:r>
                <a:rPr lang="en-US" sz="1200" b="1" i="1" dirty="0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 se </a:t>
              </a:r>
              <a:r>
                <a:rPr lang="en-US" sz="1200" b="1" i="1" dirty="0" err="1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privi</a:t>
              </a:r>
              <a:r>
                <a:rPr lang="en-US" sz="1200" b="1" i="1" dirty="0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 di </a:t>
              </a:r>
              <a:r>
                <a:rPr lang="en-US" sz="1200" b="1" i="1" dirty="0" err="1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mezzi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hanno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diritto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di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raggiungere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gradi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più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alti</a:t>
              </a:r>
              <a:r>
                <a:rPr lang="en-US" sz="1200" i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degli </a:t>
              </a:r>
              <a:r>
                <a:rPr lang="en-US" sz="1200" i="1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studi</a:t>
              </a:r>
              <a:r>
                <a:rPr lang="en-US" sz="12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”.</a:t>
              </a:r>
              <a:endParaRPr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867" dirty="0">
                <a:solidFill>
                  <a:schemeClr val="lt1"/>
                </a:solidFill>
              </a:endParaRPr>
            </a:p>
          </p:txBody>
        </p:sp>
      </p:grpSp>
      <p:sp>
        <p:nvSpPr>
          <p:cNvPr id="3239" name="Google Shape;3239;gd7fbe6b4e7_0_509"/>
          <p:cNvSpPr txBox="1"/>
          <p:nvPr/>
        </p:nvSpPr>
        <p:spPr>
          <a:xfrm>
            <a:off x="99448" y="3156515"/>
            <a:ext cx="4562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lt1"/>
                </a:solidFill>
              </a:rPr>
              <a:t>ATTUAZIONE DEL DUS DURANTE PANDEMIA</a:t>
            </a:r>
            <a:endParaRPr sz="23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0" name="Google Shape;3240;gd7fbe6b4e7_0_509"/>
          <p:cNvSpPr txBox="1"/>
          <p:nvPr/>
        </p:nvSpPr>
        <p:spPr>
          <a:xfrm>
            <a:off x="90690" y="3753333"/>
            <a:ext cx="4881235" cy="159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1100"/>
              <a:buNone/>
            </a:pP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Nonostante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difficoltà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causate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dalla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pandemia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è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registrato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un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incremento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delle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iscrizioni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universitarie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tutta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Italia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dovute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all'esenzione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e/o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riduzione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dalle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tasse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Segno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gli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non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raggiungono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tutti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destinatari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diritto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studio, ma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c'è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ancora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fetta di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giovani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che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non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accedono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al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universitario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per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problemi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economici</a:t>
            </a:r>
            <a:r>
              <a:rPr lang="en-US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67" dirty="0">
              <a:solidFill>
                <a:schemeClr val="lt1"/>
              </a:solidFill>
            </a:endParaRPr>
          </a:p>
        </p:txBody>
      </p:sp>
      <p:sp>
        <p:nvSpPr>
          <p:cNvPr id="3241" name="Google Shape;3241;gd7fbe6b4e7_0_509"/>
          <p:cNvSpPr/>
          <p:nvPr/>
        </p:nvSpPr>
        <p:spPr>
          <a:xfrm>
            <a:off x="6152087" y="5185783"/>
            <a:ext cx="504900" cy="533100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2" name="Google Shape;3242;gd7fbe6b4e7_0_509"/>
          <p:cNvSpPr/>
          <p:nvPr/>
        </p:nvSpPr>
        <p:spPr>
          <a:xfrm>
            <a:off x="7385518" y="5816913"/>
            <a:ext cx="504900" cy="533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gd7fbe6b4e7_0_509"/>
          <p:cNvSpPr/>
          <p:nvPr/>
        </p:nvSpPr>
        <p:spPr>
          <a:xfrm>
            <a:off x="9964152" y="5624719"/>
            <a:ext cx="504900" cy="5331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gd7fbe6b4e7_0_509"/>
          <p:cNvSpPr/>
          <p:nvPr/>
        </p:nvSpPr>
        <p:spPr>
          <a:xfrm>
            <a:off x="8704339" y="5555163"/>
            <a:ext cx="504900" cy="5331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gd7fbe6b4e7_0_509"/>
          <p:cNvSpPr/>
          <p:nvPr/>
        </p:nvSpPr>
        <p:spPr>
          <a:xfrm>
            <a:off x="8647153" y="5453385"/>
            <a:ext cx="636300" cy="6720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gd7fbe6b4e7_0_509"/>
          <p:cNvSpPr/>
          <p:nvPr/>
        </p:nvSpPr>
        <p:spPr>
          <a:xfrm>
            <a:off x="9898390" y="5555279"/>
            <a:ext cx="636300" cy="6720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gd7fbe6b4e7_0_509"/>
          <p:cNvSpPr/>
          <p:nvPr/>
        </p:nvSpPr>
        <p:spPr>
          <a:xfrm>
            <a:off x="6094902" y="5078739"/>
            <a:ext cx="636300" cy="6720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gd7fbe6b4e7_0_509"/>
          <p:cNvSpPr/>
          <p:nvPr/>
        </p:nvSpPr>
        <p:spPr>
          <a:xfrm>
            <a:off x="7328331" y="5715126"/>
            <a:ext cx="636300" cy="6720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9" name="Google Shape;3249;gd7fbe6b4e7_0_509"/>
          <p:cNvCxnSpPr>
            <a:stCxn id="3247" idx="7"/>
            <a:endCxn id="3250" idx="3"/>
          </p:cNvCxnSpPr>
          <p:nvPr/>
        </p:nvCxnSpPr>
        <p:spPr>
          <a:xfrm rot="10800000" flipH="1">
            <a:off x="6638018" y="3223251"/>
            <a:ext cx="2118600" cy="1953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251" name="Google Shape;3251;gd7fbe6b4e7_0_509"/>
          <p:cNvCxnSpPr>
            <a:endCxn id="3250" idx="3"/>
          </p:cNvCxnSpPr>
          <p:nvPr/>
        </p:nvCxnSpPr>
        <p:spPr>
          <a:xfrm rot="10800000">
            <a:off x="8756708" y="3223310"/>
            <a:ext cx="113400" cy="22803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252" name="Google Shape;3252;gd7fbe6b4e7_0_509"/>
          <p:cNvSpPr txBox="1"/>
          <p:nvPr/>
        </p:nvSpPr>
        <p:spPr>
          <a:xfrm>
            <a:off x="6024855" y="5816827"/>
            <a:ext cx="733049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060"/>
                </a:solidFill>
              </a:rPr>
              <a:t>BORSE</a:t>
            </a:r>
            <a:endParaRPr sz="1200" b="1" dirty="0">
              <a:solidFill>
                <a:srgbClr val="002060"/>
              </a:solidFill>
              <a:sym typeface="Arial"/>
            </a:endParaRPr>
          </a:p>
        </p:txBody>
      </p:sp>
      <p:cxnSp>
        <p:nvCxnSpPr>
          <p:cNvPr id="3253" name="Google Shape;3253;gd7fbe6b4e7_0_509"/>
          <p:cNvCxnSpPr>
            <a:stCxn id="3248" idx="7"/>
            <a:endCxn id="3250" idx="3"/>
          </p:cNvCxnSpPr>
          <p:nvPr/>
        </p:nvCxnSpPr>
        <p:spPr>
          <a:xfrm rot="10800000" flipH="1">
            <a:off x="7871447" y="3223338"/>
            <a:ext cx="885300" cy="25902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254" name="Google Shape;3254;gd7fbe6b4e7_0_509"/>
          <p:cNvCxnSpPr/>
          <p:nvPr/>
        </p:nvCxnSpPr>
        <p:spPr>
          <a:xfrm flipH="1">
            <a:off x="8836194" y="1803159"/>
            <a:ext cx="26700" cy="5964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255" name="Google Shape;3255;gd7fbe6b4e7_0_509"/>
          <p:cNvSpPr/>
          <p:nvPr/>
        </p:nvSpPr>
        <p:spPr>
          <a:xfrm>
            <a:off x="7516071" y="5922177"/>
            <a:ext cx="259200" cy="257799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gd7fbe6b4e7_0_509"/>
          <p:cNvSpPr/>
          <p:nvPr/>
        </p:nvSpPr>
        <p:spPr>
          <a:xfrm>
            <a:off x="6214849" y="5297903"/>
            <a:ext cx="346054" cy="245300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gd7fbe6b4e7_0_509"/>
          <p:cNvSpPr/>
          <p:nvPr/>
        </p:nvSpPr>
        <p:spPr>
          <a:xfrm>
            <a:off x="7883326" y="929250"/>
            <a:ext cx="2209500" cy="742800"/>
          </a:xfrm>
          <a:prstGeom prst="parallelogram">
            <a:avLst>
              <a:gd name="adj" fmla="val 25000"/>
            </a:avLst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00FF00"/>
                </a:solidFill>
              </a:rPr>
              <a:t>E</a:t>
            </a:r>
            <a:r>
              <a:rPr lang="en-US" sz="2700" dirty="0">
                <a:solidFill>
                  <a:srgbClr val="FF0000"/>
                </a:solidFill>
              </a:rPr>
              <a:t>R</a:t>
            </a:r>
            <a:r>
              <a:rPr lang="en-US" sz="2700" dirty="0">
                <a:solidFill>
                  <a:srgbClr val="FFFF00"/>
                </a:solidFill>
              </a:rPr>
              <a:t>S</a:t>
            </a:r>
            <a:r>
              <a:rPr lang="en-US" sz="2700" dirty="0">
                <a:solidFill>
                  <a:srgbClr val="002060"/>
                </a:solidFill>
              </a:rPr>
              <a:t>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1"/>
                </a:solidFill>
                <a:sym typeface="Arial"/>
              </a:rPr>
              <a:t>Siciliani</a:t>
            </a:r>
            <a:endParaRPr sz="20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258" name="Google Shape;3258;gd7fbe6b4e7_0_509"/>
          <p:cNvSpPr/>
          <p:nvPr/>
        </p:nvSpPr>
        <p:spPr>
          <a:xfrm>
            <a:off x="8035142" y="1050228"/>
            <a:ext cx="2026944" cy="669179"/>
          </a:xfrm>
          <a:custGeom>
            <a:avLst/>
            <a:gdLst/>
            <a:ahLst/>
            <a:cxnLst/>
            <a:rect l="l" t="t" r="r" b="b"/>
            <a:pathLst>
              <a:path w="3364222" h="1372675" extrusionOk="0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gd7fbe6b4e7_0_509"/>
          <p:cNvSpPr/>
          <p:nvPr/>
        </p:nvSpPr>
        <p:spPr>
          <a:xfrm>
            <a:off x="10040325" y="5721525"/>
            <a:ext cx="343353" cy="311108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gd7fbe6b4e7_0_509"/>
          <p:cNvSpPr/>
          <p:nvPr/>
        </p:nvSpPr>
        <p:spPr>
          <a:xfrm>
            <a:off x="8810933" y="5667981"/>
            <a:ext cx="290539" cy="314239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gd7fbe6b4e7_0_509"/>
          <p:cNvSpPr/>
          <p:nvPr/>
        </p:nvSpPr>
        <p:spPr>
          <a:xfrm>
            <a:off x="7883325" y="2563377"/>
            <a:ext cx="2026944" cy="693201"/>
          </a:xfrm>
          <a:custGeom>
            <a:avLst/>
            <a:gdLst/>
            <a:ahLst/>
            <a:cxnLst/>
            <a:rect l="l" t="t" r="r" b="b"/>
            <a:pathLst>
              <a:path w="3364222" h="1372675" extrusionOk="0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gd7fbe6b4e7_0_509"/>
          <p:cNvSpPr/>
          <p:nvPr/>
        </p:nvSpPr>
        <p:spPr>
          <a:xfrm>
            <a:off x="7744808" y="2480510"/>
            <a:ext cx="2209500" cy="742800"/>
          </a:xfrm>
          <a:prstGeom prst="parallelogram">
            <a:avLst>
              <a:gd name="adj" fmla="val 25000"/>
            </a:avLst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Benefici e Servizi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2" name="Google Shape;3262;gd7fbe6b4e7_0_509"/>
          <p:cNvCxnSpPr>
            <a:stCxn id="3246" idx="0"/>
            <a:endCxn id="3250" idx="3"/>
          </p:cNvCxnSpPr>
          <p:nvPr/>
        </p:nvCxnSpPr>
        <p:spPr>
          <a:xfrm rot="10800000">
            <a:off x="8756740" y="3223379"/>
            <a:ext cx="1459800" cy="23319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263" name="Google Shape;3263;gd7fbe6b4e7_0_509"/>
          <p:cNvSpPr txBox="1"/>
          <p:nvPr/>
        </p:nvSpPr>
        <p:spPr>
          <a:xfrm>
            <a:off x="7274183" y="6481772"/>
            <a:ext cx="799311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C000"/>
                </a:solidFill>
              </a:rPr>
              <a:t>SUSSIDI</a:t>
            </a:r>
            <a:endParaRPr sz="1200" b="1" dirty="0">
              <a:solidFill>
                <a:srgbClr val="FFC000"/>
              </a:solidFill>
              <a:sym typeface="Arial"/>
            </a:endParaRPr>
          </a:p>
        </p:txBody>
      </p:sp>
      <p:sp>
        <p:nvSpPr>
          <p:cNvPr id="3264" name="Google Shape;3264;gd7fbe6b4e7_0_509"/>
          <p:cNvSpPr txBox="1"/>
          <p:nvPr/>
        </p:nvSpPr>
        <p:spPr>
          <a:xfrm>
            <a:off x="8418205" y="6227266"/>
            <a:ext cx="1135474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</a:rPr>
              <a:t>RESIDENZE</a:t>
            </a:r>
            <a:endParaRPr sz="12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3265" name="Google Shape;3265;gd7fbe6b4e7_0_509"/>
          <p:cNvSpPr txBox="1"/>
          <p:nvPr/>
        </p:nvSpPr>
        <p:spPr>
          <a:xfrm>
            <a:off x="9954291" y="6245865"/>
            <a:ext cx="223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FF00"/>
                </a:solidFill>
              </a:rPr>
              <a:t>RISTORAZIONE</a:t>
            </a:r>
            <a:endParaRPr sz="1200" b="1" dirty="0">
              <a:solidFill>
                <a:srgbClr val="00FF00"/>
              </a:solidFill>
              <a:sym typeface="Arial"/>
            </a:endParaRPr>
          </a:p>
        </p:txBody>
      </p:sp>
      <p:grpSp>
        <p:nvGrpSpPr>
          <p:cNvPr id="3266" name="Google Shape;3266;gd7fbe6b4e7_0_509"/>
          <p:cNvGrpSpPr/>
          <p:nvPr/>
        </p:nvGrpSpPr>
        <p:grpSpPr>
          <a:xfrm>
            <a:off x="10884910" y="2449661"/>
            <a:ext cx="1067179" cy="920630"/>
            <a:chOff x="9084630" y="2875432"/>
            <a:chExt cx="2308912" cy="2417622"/>
          </a:xfrm>
          <a:solidFill>
            <a:srgbClr val="FFFF00"/>
          </a:solidFill>
        </p:grpSpPr>
        <p:sp>
          <p:nvSpPr>
            <p:cNvPr id="3267" name="Google Shape;3267;gd7fbe6b4e7_0_509"/>
            <p:cNvSpPr/>
            <p:nvPr/>
          </p:nvSpPr>
          <p:spPr>
            <a:xfrm>
              <a:off x="10019157" y="4810446"/>
              <a:ext cx="433200" cy="741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gd7fbe6b4e7_0_509"/>
            <p:cNvSpPr/>
            <p:nvPr/>
          </p:nvSpPr>
          <p:spPr>
            <a:xfrm>
              <a:off x="10019157" y="4908581"/>
              <a:ext cx="433200" cy="741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gd7fbe6b4e7_0_509"/>
            <p:cNvSpPr/>
            <p:nvPr/>
          </p:nvSpPr>
          <p:spPr>
            <a:xfrm>
              <a:off x="10019157" y="5006715"/>
              <a:ext cx="433200" cy="741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gd7fbe6b4e7_0_509"/>
            <p:cNvSpPr/>
            <p:nvPr/>
          </p:nvSpPr>
          <p:spPr>
            <a:xfrm rot="-2242000">
              <a:off x="10104229" y="5001248"/>
              <a:ext cx="279775" cy="230566"/>
            </a:xfrm>
            <a:custGeom>
              <a:avLst/>
              <a:gdLst/>
              <a:ahLst/>
              <a:cxnLst/>
              <a:rect l="l" t="t" r="r" b="b"/>
              <a:pathLst>
                <a:path w="808567" h="666352" extrusionOk="0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gd7fbe6b4e7_0_509"/>
            <p:cNvSpPr/>
            <p:nvPr/>
          </p:nvSpPr>
          <p:spPr>
            <a:xfrm>
              <a:off x="9715953" y="3562517"/>
              <a:ext cx="1039477" cy="1222502"/>
            </a:xfrm>
            <a:custGeom>
              <a:avLst/>
              <a:gdLst/>
              <a:ahLst/>
              <a:cxnLst/>
              <a:rect l="l" t="t" r="r" b="b"/>
              <a:pathLst>
                <a:path w="2141" h="2665" extrusionOk="0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gd7fbe6b4e7_0_509"/>
            <p:cNvSpPr/>
            <p:nvPr/>
          </p:nvSpPr>
          <p:spPr>
            <a:xfrm>
              <a:off x="10199168" y="2875432"/>
              <a:ext cx="72900" cy="486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gd7fbe6b4e7_0_509"/>
            <p:cNvSpPr/>
            <p:nvPr/>
          </p:nvSpPr>
          <p:spPr>
            <a:xfrm rot="8100000">
              <a:off x="9613410" y="3081190"/>
              <a:ext cx="72973" cy="4870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gd7fbe6b4e7_0_509"/>
            <p:cNvSpPr/>
            <p:nvPr/>
          </p:nvSpPr>
          <p:spPr>
            <a:xfrm rot="-4804425">
              <a:off x="9294233" y="3582298"/>
              <a:ext cx="73094" cy="487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gd7fbe6b4e7_0_509"/>
            <p:cNvSpPr/>
            <p:nvPr/>
          </p:nvSpPr>
          <p:spPr>
            <a:xfrm rot="-8100000" flipH="1">
              <a:off x="10791788" y="3081190"/>
              <a:ext cx="72973" cy="4870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gd7fbe6b4e7_0_509"/>
            <p:cNvSpPr/>
            <p:nvPr/>
          </p:nvSpPr>
          <p:spPr>
            <a:xfrm rot="4804425" flipH="1">
              <a:off x="11110844" y="3582298"/>
              <a:ext cx="73094" cy="487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7" name="Google Shape;3277;gd7fbe6b4e7_0_509"/>
          <p:cNvGrpSpPr/>
          <p:nvPr/>
        </p:nvGrpSpPr>
        <p:grpSpPr>
          <a:xfrm>
            <a:off x="9607997" y="2944330"/>
            <a:ext cx="1828682" cy="786842"/>
            <a:chOff x="6319854" y="4022016"/>
            <a:chExt cx="3956473" cy="2066288"/>
          </a:xfrm>
        </p:grpSpPr>
        <p:grpSp>
          <p:nvGrpSpPr>
            <p:cNvPr id="3278" name="Google Shape;3278;gd7fbe6b4e7_0_509"/>
            <p:cNvGrpSpPr/>
            <p:nvPr/>
          </p:nvGrpSpPr>
          <p:grpSpPr>
            <a:xfrm>
              <a:off x="9196327" y="5008303"/>
              <a:ext cx="1080000" cy="1080000"/>
              <a:chOff x="9196327" y="5008303"/>
              <a:chExt cx="1080000" cy="1080000"/>
            </a:xfrm>
          </p:grpSpPr>
          <p:sp>
            <p:nvSpPr>
              <p:cNvPr id="3279" name="Google Shape;3279;gd7fbe6b4e7_0_509"/>
              <p:cNvSpPr/>
              <p:nvPr/>
            </p:nvSpPr>
            <p:spPr>
              <a:xfrm rot="10800000">
                <a:off x="10156027" y="5043904"/>
                <a:ext cx="120300" cy="540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gd7fbe6b4e7_0_509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gd7fbe6b4e7_0_509"/>
              <p:cNvSpPr/>
              <p:nvPr/>
            </p:nvSpPr>
            <p:spPr>
              <a:xfrm rot="10800000">
                <a:off x="9196341" y="5043794"/>
                <a:ext cx="120300" cy="51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2" name="Google Shape;3282;gd7fbe6b4e7_0_509"/>
            <p:cNvGrpSpPr/>
            <p:nvPr/>
          </p:nvGrpSpPr>
          <p:grpSpPr>
            <a:xfrm rot="10800000">
              <a:off x="8236185" y="4022016"/>
              <a:ext cx="1080000" cy="1080000"/>
              <a:chOff x="9196327" y="5008303"/>
              <a:chExt cx="1080000" cy="1080000"/>
            </a:xfrm>
          </p:grpSpPr>
          <p:sp>
            <p:nvSpPr>
              <p:cNvPr id="3283" name="Google Shape;3283;gd7fbe6b4e7_0_509"/>
              <p:cNvSpPr/>
              <p:nvPr/>
            </p:nvSpPr>
            <p:spPr>
              <a:xfrm rot="10800000">
                <a:off x="10156027" y="5043904"/>
                <a:ext cx="120300" cy="540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gd7fbe6b4e7_0_509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gd7fbe6b4e7_0_509"/>
              <p:cNvSpPr/>
              <p:nvPr/>
            </p:nvSpPr>
            <p:spPr>
              <a:xfrm rot="10800000">
                <a:off x="9196341" y="5043794"/>
                <a:ext cx="120300" cy="51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86" name="Google Shape;3286;gd7fbe6b4e7_0_509"/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gd7fbe6b4e7_0_509"/>
            <p:cNvSpPr/>
            <p:nvPr/>
          </p:nvSpPr>
          <p:spPr>
            <a:xfrm rot="-5400000">
              <a:off x="7270772" y="5028376"/>
              <a:ext cx="120300" cy="9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gd7fbe6b4e7_0_509"/>
            <p:cNvSpPr/>
            <p:nvPr/>
          </p:nvSpPr>
          <p:spPr>
            <a:xfrm rot="-54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gd7fbe6b4e7_0_509"/>
            <p:cNvSpPr/>
            <p:nvPr/>
          </p:nvSpPr>
          <p:spPr>
            <a:xfrm>
              <a:off x="6319854" y="4877064"/>
              <a:ext cx="120300" cy="18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gd7fbe6b4e7_0_509"/>
          <p:cNvSpPr/>
          <p:nvPr/>
        </p:nvSpPr>
        <p:spPr>
          <a:xfrm rot="10800000">
            <a:off x="11345773" y="2785054"/>
            <a:ext cx="145453" cy="249836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gd7fbe6b4e7_0_509"/>
          <p:cNvSpPr txBox="1"/>
          <p:nvPr/>
        </p:nvSpPr>
        <p:spPr>
          <a:xfrm>
            <a:off x="10477666" y="2122640"/>
            <a:ext cx="223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FASCIA DI REDDITO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gd7fbe6b4e7_0_509"/>
          <p:cNvGrpSpPr/>
          <p:nvPr/>
        </p:nvGrpSpPr>
        <p:grpSpPr>
          <a:xfrm flipH="1">
            <a:off x="6301522" y="2868130"/>
            <a:ext cx="1828682" cy="786842"/>
            <a:chOff x="6319854" y="4022016"/>
            <a:chExt cx="3956473" cy="2066288"/>
          </a:xfrm>
        </p:grpSpPr>
        <p:grpSp>
          <p:nvGrpSpPr>
            <p:cNvPr id="3293" name="Google Shape;3293;gd7fbe6b4e7_0_509"/>
            <p:cNvGrpSpPr/>
            <p:nvPr/>
          </p:nvGrpSpPr>
          <p:grpSpPr>
            <a:xfrm>
              <a:off x="9196327" y="5008303"/>
              <a:ext cx="1080000" cy="1080000"/>
              <a:chOff x="9196327" y="5008303"/>
              <a:chExt cx="1080000" cy="1080000"/>
            </a:xfrm>
          </p:grpSpPr>
          <p:sp>
            <p:nvSpPr>
              <p:cNvPr id="3294" name="Google Shape;3294;gd7fbe6b4e7_0_509"/>
              <p:cNvSpPr/>
              <p:nvPr/>
            </p:nvSpPr>
            <p:spPr>
              <a:xfrm rot="10800000">
                <a:off x="10156027" y="5043904"/>
                <a:ext cx="120300" cy="540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gd7fbe6b4e7_0_509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gd7fbe6b4e7_0_509"/>
              <p:cNvSpPr/>
              <p:nvPr/>
            </p:nvSpPr>
            <p:spPr>
              <a:xfrm rot="10800000">
                <a:off x="9196341" y="5043794"/>
                <a:ext cx="120300" cy="51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7" name="Google Shape;3297;gd7fbe6b4e7_0_509"/>
            <p:cNvGrpSpPr/>
            <p:nvPr/>
          </p:nvGrpSpPr>
          <p:grpSpPr>
            <a:xfrm rot="10800000">
              <a:off x="8236185" y="4022016"/>
              <a:ext cx="1080000" cy="1080000"/>
              <a:chOff x="9196327" y="5008303"/>
              <a:chExt cx="1080000" cy="1080000"/>
            </a:xfrm>
          </p:grpSpPr>
          <p:sp>
            <p:nvSpPr>
              <p:cNvPr id="3298" name="Google Shape;3298;gd7fbe6b4e7_0_509"/>
              <p:cNvSpPr/>
              <p:nvPr/>
            </p:nvSpPr>
            <p:spPr>
              <a:xfrm rot="10800000">
                <a:off x="10156027" y="5043904"/>
                <a:ext cx="120300" cy="540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gd7fbe6b4e7_0_509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gd7fbe6b4e7_0_509"/>
              <p:cNvSpPr/>
              <p:nvPr/>
            </p:nvSpPr>
            <p:spPr>
              <a:xfrm rot="10800000">
                <a:off x="9196341" y="5043794"/>
                <a:ext cx="120300" cy="51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1" name="Google Shape;3301;gd7fbe6b4e7_0_509"/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gd7fbe6b4e7_0_509"/>
            <p:cNvSpPr/>
            <p:nvPr/>
          </p:nvSpPr>
          <p:spPr>
            <a:xfrm rot="-5400000">
              <a:off x="7270772" y="5028376"/>
              <a:ext cx="120300" cy="990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gd7fbe6b4e7_0_509"/>
            <p:cNvSpPr/>
            <p:nvPr/>
          </p:nvSpPr>
          <p:spPr>
            <a:xfrm rot="-54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gd7fbe6b4e7_0_509"/>
            <p:cNvSpPr/>
            <p:nvPr/>
          </p:nvSpPr>
          <p:spPr>
            <a:xfrm>
              <a:off x="6319854" y="4877064"/>
              <a:ext cx="120300" cy="18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5" name="Google Shape;3305;gd7fbe6b4e7_0_509"/>
          <p:cNvSpPr/>
          <p:nvPr/>
        </p:nvSpPr>
        <p:spPr>
          <a:xfrm rot="-5400000">
            <a:off x="6003442" y="2502835"/>
            <a:ext cx="651016" cy="720900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gd7fbe6b4e7_0_509"/>
          <p:cNvSpPr txBox="1"/>
          <p:nvPr/>
        </p:nvSpPr>
        <p:spPr>
          <a:xfrm>
            <a:off x="5471366" y="1641715"/>
            <a:ext cx="223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* Studenti in sede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gd7fbe6b4e7_0_509"/>
          <p:cNvSpPr txBox="1"/>
          <p:nvPr/>
        </p:nvSpPr>
        <p:spPr>
          <a:xfrm>
            <a:off x="5471366" y="1924727"/>
            <a:ext cx="223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* Studenti pendolari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gd7fbe6b4e7_0_509"/>
          <p:cNvSpPr txBox="1"/>
          <p:nvPr/>
        </p:nvSpPr>
        <p:spPr>
          <a:xfrm>
            <a:off x="5471366" y="2226427"/>
            <a:ext cx="223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* Fuorisede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3239;gd7fbe6b4e7_0_509"/>
          <p:cNvSpPr txBox="1"/>
          <p:nvPr/>
        </p:nvSpPr>
        <p:spPr>
          <a:xfrm>
            <a:off x="150955" y="5538036"/>
            <a:ext cx="4562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lt1"/>
                </a:solidFill>
              </a:rPr>
              <a:t>Università</a:t>
            </a:r>
            <a:r>
              <a:rPr lang="en-US" sz="2300" b="1" dirty="0">
                <a:solidFill>
                  <a:schemeClr val="lt1"/>
                </a:solidFill>
              </a:rPr>
              <a:t>, </a:t>
            </a:r>
            <a:r>
              <a:rPr lang="en-US" sz="2300" b="1" dirty="0" err="1">
                <a:solidFill>
                  <a:schemeClr val="lt1"/>
                </a:solidFill>
              </a:rPr>
              <a:t>accademie</a:t>
            </a:r>
            <a:r>
              <a:rPr lang="en-US" sz="2300" b="1" dirty="0">
                <a:solidFill>
                  <a:schemeClr val="lt1"/>
                </a:solidFill>
              </a:rPr>
              <a:t> </a:t>
            </a:r>
            <a:r>
              <a:rPr lang="en-US" sz="2300" b="1" dirty="0" err="1">
                <a:solidFill>
                  <a:schemeClr val="lt1"/>
                </a:solidFill>
              </a:rPr>
              <a:t>delle</a:t>
            </a:r>
            <a:r>
              <a:rPr lang="en-US" sz="2300" b="1" dirty="0">
                <a:solidFill>
                  <a:schemeClr val="lt1"/>
                </a:solidFill>
              </a:rPr>
              <a:t> belle </a:t>
            </a:r>
            <a:r>
              <a:rPr lang="en-US" sz="2300" b="1" dirty="0" err="1">
                <a:solidFill>
                  <a:schemeClr val="lt1"/>
                </a:solidFill>
              </a:rPr>
              <a:t>arti</a:t>
            </a:r>
            <a:r>
              <a:rPr lang="en-US" sz="2300" b="1" dirty="0">
                <a:solidFill>
                  <a:schemeClr val="lt1"/>
                </a:solidFill>
              </a:rPr>
              <a:t> e </a:t>
            </a:r>
            <a:r>
              <a:rPr lang="en-US" sz="2300" b="1" dirty="0" err="1">
                <a:solidFill>
                  <a:schemeClr val="lt1"/>
                </a:solidFill>
              </a:rPr>
              <a:t>conservatori</a:t>
            </a:r>
            <a:endParaRPr sz="23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29467" y="227342"/>
            <a:ext cx="6407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Distribuzione degli ERSU in Sicilia</a:t>
            </a:r>
          </a:p>
        </p:txBody>
      </p:sp>
      <p:pic>
        <p:nvPicPr>
          <p:cNvPr id="3" name="Google Shape;3502;gd7fbe6b4e7_0_8544"/>
          <p:cNvPicPr preferRelativeResize="0"/>
          <p:nvPr/>
        </p:nvPicPr>
        <p:blipFill rotWithShape="1">
          <a:blip r:embed="rId2">
            <a:alphaModFix/>
          </a:blip>
          <a:srcRect t="15892" b="15555"/>
          <a:stretch/>
        </p:blipFill>
        <p:spPr>
          <a:xfrm>
            <a:off x="2586183" y="1524000"/>
            <a:ext cx="6957206" cy="470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2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616" y="1961368"/>
            <a:ext cx="1572524" cy="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456" y="1530517"/>
            <a:ext cx="1347885" cy="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1523" y="3500242"/>
            <a:ext cx="1240200" cy="7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2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3323" y="3500242"/>
            <a:ext cx="2294634" cy="74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2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449;gd7fbe6b4e7_0_803"/>
          <p:cNvSpPr txBox="1"/>
          <p:nvPr/>
        </p:nvSpPr>
        <p:spPr>
          <a:xfrm>
            <a:off x="3938957" y="2741621"/>
            <a:ext cx="57536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/>
            <a:r>
              <a:rPr lang="en-US" sz="2800" b="1" dirty="0" err="1">
                <a:solidFill>
                  <a:srgbClr val="002060"/>
                </a:solidFill>
              </a:rPr>
              <a:t>Fondo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integrativo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statale</a:t>
            </a:r>
            <a:r>
              <a:rPr lang="en-US" sz="2800" b="1" dirty="0">
                <a:solidFill>
                  <a:srgbClr val="002060"/>
                </a:solidFill>
              </a:rPr>
              <a:t> (FIS)</a:t>
            </a:r>
            <a:endParaRPr sz="2800" b="1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8" name="Google Shape;3450;gd7fbe6b4e7_0_803"/>
          <p:cNvSpPr txBox="1"/>
          <p:nvPr/>
        </p:nvSpPr>
        <p:spPr>
          <a:xfrm>
            <a:off x="3938956" y="3679199"/>
            <a:ext cx="68609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Tassa regionale per il diritto allo studio</a:t>
            </a:r>
          </a:p>
        </p:txBody>
      </p:sp>
      <p:sp>
        <p:nvSpPr>
          <p:cNvPr id="9" name="Google Shape;3451;gd7fbe6b4e7_0_803"/>
          <p:cNvSpPr txBox="1"/>
          <p:nvPr/>
        </p:nvSpPr>
        <p:spPr>
          <a:xfrm>
            <a:off x="3997884" y="4629706"/>
            <a:ext cx="68020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</a:rPr>
              <a:t>Fondo</a:t>
            </a:r>
            <a:r>
              <a:rPr lang="en-US" sz="2800" b="1" dirty="0">
                <a:solidFill>
                  <a:srgbClr val="7030A0"/>
                </a:solidFill>
              </a:rPr>
              <a:t> di </a:t>
            </a:r>
            <a:r>
              <a:rPr lang="en-US" sz="2800" b="1" dirty="0" err="1">
                <a:solidFill>
                  <a:srgbClr val="7030A0"/>
                </a:solidFill>
              </a:rPr>
              <a:t>funzionamento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erogato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dalla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Regione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1800" b="1" dirty="0">
                <a:solidFill>
                  <a:schemeClr val="lt1"/>
                </a:solidFill>
              </a:rPr>
              <a:t>(</a:t>
            </a:r>
            <a:r>
              <a:rPr lang="en-US" sz="1800" b="1" dirty="0" err="1">
                <a:solidFill>
                  <a:schemeClr val="lt1"/>
                </a:solidFill>
              </a:rPr>
              <a:t>minimo</a:t>
            </a:r>
            <a:r>
              <a:rPr lang="en-US" sz="1800" b="1" dirty="0">
                <a:solidFill>
                  <a:schemeClr val="lt1"/>
                </a:solidFill>
              </a:rPr>
              <a:t> 40% del FIS – Quota </a:t>
            </a:r>
            <a:r>
              <a:rPr lang="en-US" sz="1800" b="1" dirty="0" err="1">
                <a:solidFill>
                  <a:schemeClr val="lt1"/>
                </a:solidFill>
              </a:rPr>
              <a:t>premiale</a:t>
            </a:r>
            <a:r>
              <a:rPr lang="en-US" sz="1800" b="1" dirty="0">
                <a:solidFill>
                  <a:schemeClr val="lt1"/>
                </a:solidFill>
              </a:rPr>
              <a:t>)</a:t>
            </a:r>
            <a:endParaRPr sz="1800" b="1" dirty="0">
              <a:solidFill>
                <a:schemeClr val="lt1"/>
              </a:solidFill>
              <a:sym typeface="Arial"/>
            </a:endParaRPr>
          </a:p>
        </p:txBody>
      </p:sp>
      <p:grpSp>
        <p:nvGrpSpPr>
          <p:cNvPr id="11" name="Google Shape;3453;gd7fbe6b4e7_0_803"/>
          <p:cNvGrpSpPr/>
          <p:nvPr/>
        </p:nvGrpSpPr>
        <p:grpSpPr>
          <a:xfrm>
            <a:off x="2999477" y="2540802"/>
            <a:ext cx="790500" cy="790500"/>
            <a:chOff x="5833678" y="585323"/>
            <a:chExt cx="790500" cy="790500"/>
          </a:xfrm>
          <a:solidFill>
            <a:srgbClr val="002060"/>
          </a:solidFill>
        </p:grpSpPr>
        <p:sp>
          <p:nvSpPr>
            <p:cNvPr id="12" name="Google Shape;3454;gd7fbe6b4e7_0_803"/>
            <p:cNvSpPr/>
            <p:nvPr/>
          </p:nvSpPr>
          <p:spPr>
            <a:xfrm>
              <a:off x="5833678" y="585323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55;gd7fbe6b4e7_0_803"/>
            <p:cNvSpPr/>
            <p:nvPr/>
          </p:nvSpPr>
          <p:spPr>
            <a:xfrm>
              <a:off x="5907909" y="658049"/>
              <a:ext cx="645000" cy="645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3456;gd7fbe6b4e7_0_803"/>
          <p:cNvSpPr txBox="1"/>
          <p:nvPr/>
        </p:nvSpPr>
        <p:spPr>
          <a:xfrm>
            <a:off x="3000481" y="2695440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3457;gd7fbe6b4e7_0_803"/>
          <p:cNvGrpSpPr/>
          <p:nvPr/>
        </p:nvGrpSpPr>
        <p:grpSpPr>
          <a:xfrm>
            <a:off x="2999477" y="3507935"/>
            <a:ext cx="790500" cy="790500"/>
            <a:chOff x="5833678" y="1552456"/>
            <a:chExt cx="790500" cy="790500"/>
          </a:xfrm>
          <a:solidFill>
            <a:srgbClr val="C00000"/>
          </a:solidFill>
        </p:grpSpPr>
        <p:sp>
          <p:nvSpPr>
            <p:cNvPr id="16" name="Google Shape;3458;gd7fbe6b4e7_0_803"/>
            <p:cNvSpPr/>
            <p:nvPr/>
          </p:nvSpPr>
          <p:spPr>
            <a:xfrm>
              <a:off x="5833678" y="1552456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59;gd7fbe6b4e7_0_803"/>
            <p:cNvSpPr/>
            <p:nvPr/>
          </p:nvSpPr>
          <p:spPr>
            <a:xfrm>
              <a:off x="5907909" y="1625182"/>
              <a:ext cx="645000" cy="645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3460;gd7fbe6b4e7_0_803"/>
          <p:cNvSpPr txBox="1"/>
          <p:nvPr/>
        </p:nvSpPr>
        <p:spPr>
          <a:xfrm>
            <a:off x="3000481" y="3662573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02</a:t>
            </a:r>
            <a:endParaRPr dirty="0"/>
          </a:p>
        </p:txBody>
      </p:sp>
      <p:grpSp>
        <p:nvGrpSpPr>
          <p:cNvPr id="19" name="Google Shape;3461;gd7fbe6b4e7_0_803"/>
          <p:cNvGrpSpPr/>
          <p:nvPr/>
        </p:nvGrpSpPr>
        <p:grpSpPr>
          <a:xfrm>
            <a:off x="2999477" y="4475068"/>
            <a:ext cx="790500" cy="790500"/>
            <a:chOff x="5833678" y="2519589"/>
            <a:chExt cx="790500" cy="790500"/>
          </a:xfrm>
          <a:solidFill>
            <a:srgbClr val="7030A0"/>
          </a:solidFill>
        </p:grpSpPr>
        <p:sp>
          <p:nvSpPr>
            <p:cNvPr id="20" name="Google Shape;3462;gd7fbe6b4e7_0_803"/>
            <p:cNvSpPr/>
            <p:nvPr/>
          </p:nvSpPr>
          <p:spPr>
            <a:xfrm>
              <a:off x="5833678" y="2519589"/>
              <a:ext cx="790500" cy="790500"/>
            </a:xfrm>
            <a:prstGeom prst="arc">
              <a:avLst>
                <a:gd name="adj1" fmla="val 5614108"/>
                <a:gd name="adj2" fmla="val 16174202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miter lim="800000"/>
              <a:headEnd type="oval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63;gd7fbe6b4e7_0_803"/>
            <p:cNvSpPr/>
            <p:nvPr/>
          </p:nvSpPr>
          <p:spPr>
            <a:xfrm>
              <a:off x="5907909" y="2592315"/>
              <a:ext cx="645000" cy="645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3464;gd7fbe6b4e7_0_803"/>
          <p:cNvSpPr txBox="1"/>
          <p:nvPr/>
        </p:nvSpPr>
        <p:spPr>
          <a:xfrm>
            <a:off x="3000481" y="4629706"/>
            <a:ext cx="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03</a:t>
            </a:r>
            <a:endParaRPr dirty="0"/>
          </a:p>
        </p:txBody>
      </p:sp>
      <p:sp>
        <p:nvSpPr>
          <p:cNvPr id="27" name="Google Shape;3470;gd7fbe6b4e7_0_803"/>
          <p:cNvSpPr txBox="1"/>
          <p:nvPr/>
        </p:nvSpPr>
        <p:spPr>
          <a:xfrm>
            <a:off x="363793" y="356580"/>
            <a:ext cx="11297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just"/>
            <a:r>
              <a:rPr lang="it-IT" sz="3000" dirty="0"/>
              <a:t>L’art. 18 del d.lgs. 68/2012, come modificato dall’art. 2, comma 2-ter, del </a:t>
            </a:r>
            <a:r>
              <a:rPr lang="it-IT" sz="3000" dirty="0" err="1"/>
              <a:t>d.l.</a:t>
            </a:r>
            <a:r>
              <a:rPr lang="it-IT" sz="3000" dirty="0"/>
              <a:t> 104/2013, convertito dalla legge n. 128/2013, stabilisce che al </a:t>
            </a:r>
            <a:r>
              <a:rPr lang="it-IT" sz="3000" b="1" dirty="0">
                <a:solidFill>
                  <a:srgbClr val="00FF00"/>
                </a:solidFill>
              </a:rPr>
              <a:t>fabbisogno finanziario si provvede attraverso</a:t>
            </a:r>
            <a:r>
              <a:rPr lang="it-IT" sz="3000" dirty="0"/>
              <a:t>:</a:t>
            </a:r>
            <a:endParaRPr sz="3000" dirty="0"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2282825" y="1312070"/>
            <a:ext cx="7902575" cy="4662491"/>
            <a:chOff x="2319338" y="1316039"/>
            <a:chExt cx="7902575" cy="466249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319338" y="1316039"/>
              <a:ext cx="7902575" cy="46624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361363" y="2308227"/>
              <a:ext cx="309563" cy="27559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8348663" y="2293940"/>
              <a:ext cx="336550" cy="2784477"/>
            </a:xfrm>
            <a:custGeom>
              <a:avLst/>
              <a:gdLst>
                <a:gd name="T0" fmla="*/ 0 w 884"/>
                <a:gd name="T1" fmla="*/ 36 h 7308"/>
                <a:gd name="T2" fmla="*/ 36 w 884"/>
                <a:gd name="T3" fmla="*/ 0 h 7308"/>
                <a:gd name="T4" fmla="*/ 848 w 884"/>
                <a:gd name="T5" fmla="*/ 0 h 7308"/>
                <a:gd name="T6" fmla="*/ 884 w 884"/>
                <a:gd name="T7" fmla="*/ 36 h 7308"/>
                <a:gd name="T8" fmla="*/ 884 w 884"/>
                <a:gd name="T9" fmla="*/ 7272 h 7308"/>
                <a:gd name="T10" fmla="*/ 848 w 884"/>
                <a:gd name="T11" fmla="*/ 7308 h 7308"/>
                <a:gd name="T12" fmla="*/ 36 w 884"/>
                <a:gd name="T13" fmla="*/ 7308 h 7308"/>
                <a:gd name="T14" fmla="*/ 0 w 884"/>
                <a:gd name="T15" fmla="*/ 7272 h 7308"/>
                <a:gd name="T16" fmla="*/ 0 w 884"/>
                <a:gd name="T17" fmla="*/ 36 h 7308"/>
                <a:gd name="T18" fmla="*/ 72 w 884"/>
                <a:gd name="T19" fmla="*/ 7272 h 7308"/>
                <a:gd name="T20" fmla="*/ 36 w 884"/>
                <a:gd name="T21" fmla="*/ 7236 h 7308"/>
                <a:gd name="T22" fmla="*/ 848 w 884"/>
                <a:gd name="T23" fmla="*/ 7236 h 7308"/>
                <a:gd name="T24" fmla="*/ 812 w 884"/>
                <a:gd name="T25" fmla="*/ 7272 h 7308"/>
                <a:gd name="T26" fmla="*/ 812 w 884"/>
                <a:gd name="T27" fmla="*/ 36 h 7308"/>
                <a:gd name="T28" fmla="*/ 848 w 884"/>
                <a:gd name="T29" fmla="*/ 72 h 7308"/>
                <a:gd name="T30" fmla="*/ 36 w 884"/>
                <a:gd name="T31" fmla="*/ 72 h 7308"/>
                <a:gd name="T32" fmla="*/ 72 w 884"/>
                <a:gd name="T33" fmla="*/ 36 h 7308"/>
                <a:gd name="T34" fmla="*/ 72 w 884"/>
                <a:gd name="T35" fmla="*/ 7272 h 7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4" h="7308">
                  <a:moveTo>
                    <a:pt x="0" y="36"/>
                  </a:moveTo>
                  <a:cubicBezTo>
                    <a:pt x="0" y="17"/>
                    <a:pt x="17" y="0"/>
                    <a:pt x="36" y="0"/>
                  </a:cubicBezTo>
                  <a:lnTo>
                    <a:pt x="848" y="0"/>
                  </a:lnTo>
                  <a:cubicBezTo>
                    <a:pt x="868" y="0"/>
                    <a:pt x="884" y="17"/>
                    <a:pt x="884" y="36"/>
                  </a:cubicBezTo>
                  <a:lnTo>
                    <a:pt x="884" y="7272"/>
                  </a:lnTo>
                  <a:cubicBezTo>
                    <a:pt x="884" y="7292"/>
                    <a:pt x="868" y="7308"/>
                    <a:pt x="848" y="7308"/>
                  </a:cubicBezTo>
                  <a:lnTo>
                    <a:pt x="36" y="7308"/>
                  </a:lnTo>
                  <a:cubicBezTo>
                    <a:pt x="17" y="7308"/>
                    <a:pt x="0" y="7292"/>
                    <a:pt x="0" y="7272"/>
                  </a:cubicBezTo>
                  <a:lnTo>
                    <a:pt x="0" y="36"/>
                  </a:lnTo>
                  <a:close/>
                  <a:moveTo>
                    <a:pt x="72" y="7272"/>
                  </a:moveTo>
                  <a:lnTo>
                    <a:pt x="36" y="7236"/>
                  </a:lnTo>
                  <a:lnTo>
                    <a:pt x="848" y="7236"/>
                  </a:lnTo>
                  <a:lnTo>
                    <a:pt x="812" y="7272"/>
                  </a:lnTo>
                  <a:lnTo>
                    <a:pt x="812" y="36"/>
                  </a:lnTo>
                  <a:lnTo>
                    <a:pt x="848" y="72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72" y="7272"/>
                  </a:lnTo>
                  <a:close/>
                </a:path>
              </a:pathLst>
            </a:custGeom>
            <a:solidFill>
              <a:srgbClr val="0070C0"/>
            </a:solidFill>
            <a:ln w="1588" cap="flat">
              <a:solidFill>
                <a:srgbClr val="0070C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029076" y="4635504"/>
              <a:ext cx="309563" cy="4286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024313" y="4630742"/>
              <a:ext cx="319088" cy="438150"/>
            </a:xfrm>
            <a:custGeom>
              <a:avLst/>
              <a:gdLst>
                <a:gd name="T0" fmla="*/ 0 w 1672"/>
                <a:gd name="T1" fmla="*/ 24 h 2304"/>
                <a:gd name="T2" fmla="*/ 24 w 1672"/>
                <a:gd name="T3" fmla="*/ 0 h 2304"/>
                <a:gd name="T4" fmla="*/ 1648 w 1672"/>
                <a:gd name="T5" fmla="*/ 0 h 2304"/>
                <a:gd name="T6" fmla="*/ 1672 w 1672"/>
                <a:gd name="T7" fmla="*/ 24 h 2304"/>
                <a:gd name="T8" fmla="*/ 1672 w 1672"/>
                <a:gd name="T9" fmla="*/ 2280 h 2304"/>
                <a:gd name="T10" fmla="*/ 1648 w 1672"/>
                <a:gd name="T11" fmla="*/ 2304 h 2304"/>
                <a:gd name="T12" fmla="*/ 24 w 1672"/>
                <a:gd name="T13" fmla="*/ 2304 h 2304"/>
                <a:gd name="T14" fmla="*/ 0 w 1672"/>
                <a:gd name="T15" fmla="*/ 2280 h 2304"/>
                <a:gd name="T16" fmla="*/ 0 w 1672"/>
                <a:gd name="T17" fmla="*/ 24 h 2304"/>
                <a:gd name="T18" fmla="*/ 48 w 1672"/>
                <a:gd name="T19" fmla="*/ 2280 h 2304"/>
                <a:gd name="T20" fmla="*/ 24 w 1672"/>
                <a:gd name="T21" fmla="*/ 2256 h 2304"/>
                <a:gd name="T22" fmla="*/ 1648 w 1672"/>
                <a:gd name="T23" fmla="*/ 2256 h 2304"/>
                <a:gd name="T24" fmla="*/ 1624 w 1672"/>
                <a:gd name="T25" fmla="*/ 2280 h 2304"/>
                <a:gd name="T26" fmla="*/ 1624 w 1672"/>
                <a:gd name="T27" fmla="*/ 24 h 2304"/>
                <a:gd name="T28" fmla="*/ 1648 w 1672"/>
                <a:gd name="T29" fmla="*/ 48 h 2304"/>
                <a:gd name="T30" fmla="*/ 24 w 1672"/>
                <a:gd name="T31" fmla="*/ 48 h 2304"/>
                <a:gd name="T32" fmla="*/ 48 w 1672"/>
                <a:gd name="T33" fmla="*/ 24 h 2304"/>
                <a:gd name="T34" fmla="*/ 48 w 1672"/>
                <a:gd name="T35" fmla="*/ 228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2" h="23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648" y="0"/>
                  </a:lnTo>
                  <a:cubicBezTo>
                    <a:pt x="1662" y="0"/>
                    <a:pt x="1672" y="11"/>
                    <a:pt x="1672" y="24"/>
                  </a:cubicBezTo>
                  <a:lnTo>
                    <a:pt x="1672" y="2280"/>
                  </a:lnTo>
                  <a:cubicBezTo>
                    <a:pt x="1672" y="2294"/>
                    <a:pt x="1662" y="2304"/>
                    <a:pt x="1648" y="2304"/>
                  </a:cubicBezTo>
                  <a:lnTo>
                    <a:pt x="24" y="2304"/>
                  </a:lnTo>
                  <a:cubicBezTo>
                    <a:pt x="11" y="2304"/>
                    <a:pt x="0" y="2294"/>
                    <a:pt x="0" y="2280"/>
                  </a:cubicBezTo>
                  <a:lnTo>
                    <a:pt x="0" y="24"/>
                  </a:lnTo>
                  <a:close/>
                  <a:moveTo>
                    <a:pt x="48" y="2280"/>
                  </a:moveTo>
                  <a:lnTo>
                    <a:pt x="24" y="2256"/>
                  </a:lnTo>
                  <a:lnTo>
                    <a:pt x="1648" y="2256"/>
                  </a:lnTo>
                  <a:lnTo>
                    <a:pt x="1624" y="2280"/>
                  </a:lnTo>
                  <a:lnTo>
                    <a:pt x="1624" y="24"/>
                  </a:lnTo>
                  <a:lnTo>
                    <a:pt x="164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280"/>
                  </a:lnTo>
                  <a:close/>
                </a:path>
              </a:pathLst>
            </a:custGeom>
            <a:solidFill>
              <a:srgbClr val="0070C0"/>
            </a:solidFill>
            <a:ln w="1588" cap="flat">
              <a:solidFill>
                <a:srgbClr val="0070C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111751" y="4483104"/>
              <a:ext cx="307975" cy="581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5106988" y="4478342"/>
              <a:ext cx="317500" cy="590551"/>
            </a:xfrm>
            <a:custGeom>
              <a:avLst/>
              <a:gdLst>
                <a:gd name="T0" fmla="*/ 0 w 1672"/>
                <a:gd name="T1" fmla="*/ 24 h 3104"/>
                <a:gd name="T2" fmla="*/ 24 w 1672"/>
                <a:gd name="T3" fmla="*/ 0 h 3104"/>
                <a:gd name="T4" fmla="*/ 1648 w 1672"/>
                <a:gd name="T5" fmla="*/ 0 h 3104"/>
                <a:gd name="T6" fmla="*/ 1672 w 1672"/>
                <a:gd name="T7" fmla="*/ 24 h 3104"/>
                <a:gd name="T8" fmla="*/ 1672 w 1672"/>
                <a:gd name="T9" fmla="*/ 3080 h 3104"/>
                <a:gd name="T10" fmla="*/ 1648 w 1672"/>
                <a:gd name="T11" fmla="*/ 3104 h 3104"/>
                <a:gd name="T12" fmla="*/ 24 w 1672"/>
                <a:gd name="T13" fmla="*/ 3104 h 3104"/>
                <a:gd name="T14" fmla="*/ 0 w 1672"/>
                <a:gd name="T15" fmla="*/ 3080 h 3104"/>
                <a:gd name="T16" fmla="*/ 0 w 1672"/>
                <a:gd name="T17" fmla="*/ 24 h 3104"/>
                <a:gd name="T18" fmla="*/ 48 w 1672"/>
                <a:gd name="T19" fmla="*/ 3080 h 3104"/>
                <a:gd name="T20" fmla="*/ 24 w 1672"/>
                <a:gd name="T21" fmla="*/ 3056 h 3104"/>
                <a:gd name="T22" fmla="*/ 1648 w 1672"/>
                <a:gd name="T23" fmla="*/ 3056 h 3104"/>
                <a:gd name="T24" fmla="*/ 1624 w 1672"/>
                <a:gd name="T25" fmla="*/ 3080 h 3104"/>
                <a:gd name="T26" fmla="*/ 1624 w 1672"/>
                <a:gd name="T27" fmla="*/ 24 h 3104"/>
                <a:gd name="T28" fmla="*/ 1648 w 1672"/>
                <a:gd name="T29" fmla="*/ 48 h 3104"/>
                <a:gd name="T30" fmla="*/ 24 w 1672"/>
                <a:gd name="T31" fmla="*/ 48 h 3104"/>
                <a:gd name="T32" fmla="*/ 48 w 1672"/>
                <a:gd name="T33" fmla="*/ 24 h 3104"/>
                <a:gd name="T34" fmla="*/ 48 w 1672"/>
                <a:gd name="T35" fmla="*/ 3080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2" h="31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648" y="0"/>
                  </a:lnTo>
                  <a:cubicBezTo>
                    <a:pt x="1662" y="0"/>
                    <a:pt x="1672" y="11"/>
                    <a:pt x="1672" y="24"/>
                  </a:cubicBezTo>
                  <a:lnTo>
                    <a:pt x="1672" y="3080"/>
                  </a:lnTo>
                  <a:cubicBezTo>
                    <a:pt x="1672" y="3094"/>
                    <a:pt x="1662" y="3104"/>
                    <a:pt x="1648" y="3104"/>
                  </a:cubicBezTo>
                  <a:lnTo>
                    <a:pt x="24" y="3104"/>
                  </a:lnTo>
                  <a:cubicBezTo>
                    <a:pt x="11" y="3104"/>
                    <a:pt x="0" y="3094"/>
                    <a:pt x="0" y="3080"/>
                  </a:cubicBezTo>
                  <a:lnTo>
                    <a:pt x="0" y="24"/>
                  </a:lnTo>
                  <a:close/>
                  <a:moveTo>
                    <a:pt x="48" y="3080"/>
                  </a:moveTo>
                  <a:lnTo>
                    <a:pt x="24" y="3056"/>
                  </a:lnTo>
                  <a:lnTo>
                    <a:pt x="1648" y="3056"/>
                  </a:lnTo>
                  <a:lnTo>
                    <a:pt x="1624" y="3080"/>
                  </a:lnTo>
                  <a:lnTo>
                    <a:pt x="1624" y="24"/>
                  </a:lnTo>
                  <a:lnTo>
                    <a:pt x="164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3080"/>
                  </a:lnTo>
                  <a:close/>
                </a:path>
              </a:pathLst>
            </a:custGeom>
            <a:solidFill>
              <a:srgbClr val="0070C0"/>
            </a:solidFill>
            <a:ln w="1588" cap="flat">
              <a:solidFill>
                <a:srgbClr val="0070C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6194426" y="4110041"/>
              <a:ext cx="309563" cy="954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189663" y="4105279"/>
              <a:ext cx="319088" cy="963613"/>
            </a:xfrm>
            <a:custGeom>
              <a:avLst/>
              <a:gdLst>
                <a:gd name="T0" fmla="*/ 0 w 1672"/>
                <a:gd name="T1" fmla="*/ 24 h 5056"/>
                <a:gd name="T2" fmla="*/ 24 w 1672"/>
                <a:gd name="T3" fmla="*/ 0 h 5056"/>
                <a:gd name="T4" fmla="*/ 1648 w 1672"/>
                <a:gd name="T5" fmla="*/ 0 h 5056"/>
                <a:gd name="T6" fmla="*/ 1672 w 1672"/>
                <a:gd name="T7" fmla="*/ 24 h 5056"/>
                <a:gd name="T8" fmla="*/ 1672 w 1672"/>
                <a:gd name="T9" fmla="*/ 5032 h 5056"/>
                <a:gd name="T10" fmla="*/ 1648 w 1672"/>
                <a:gd name="T11" fmla="*/ 5056 h 5056"/>
                <a:gd name="T12" fmla="*/ 24 w 1672"/>
                <a:gd name="T13" fmla="*/ 5056 h 5056"/>
                <a:gd name="T14" fmla="*/ 0 w 1672"/>
                <a:gd name="T15" fmla="*/ 5032 h 5056"/>
                <a:gd name="T16" fmla="*/ 0 w 1672"/>
                <a:gd name="T17" fmla="*/ 24 h 5056"/>
                <a:gd name="T18" fmla="*/ 48 w 1672"/>
                <a:gd name="T19" fmla="*/ 5032 h 5056"/>
                <a:gd name="T20" fmla="*/ 24 w 1672"/>
                <a:gd name="T21" fmla="*/ 5008 h 5056"/>
                <a:gd name="T22" fmla="*/ 1648 w 1672"/>
                <a:gd name="T23" fmla="*/ 5008 h 5056"/>
                <a:gd name="T24" fmla="*/ 1624 w 1672"/>
                <a:gd name="T25" fmla="*/ 5032 h 5056"/>
                <a:gd name="T26" fmla="*/ 1624 w 1672"/>
                <a:gd name="T27" fmla="*/ 24 h 5056"/>
                <a:gd name="T28" fmla="*/ 1648 w 1672"/>
                <a:gd name="T29" fmla="*/ 48 h 5056"/>
                <a:gd name="T30" fmla="*/ 24 w 1672"/>
                <a:gd name="T31" fmla="*/ 48 h 5056"/>
                <a:gd name="T32" fmla="*/ 48 w 1672"/>
                <a:gd name="T33" fmla="*/ 24 h 5056"/>
                <a:gd name="T34" fmla="*/ 48 w 1672"/>
                <a:gd name="T35" fmla="*/ 5032 h 5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2" h="50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648" y="0"/>
                  </a:lnTo>
                  <a:cubicBezTo>
                    <a:pt x="1662" y="0"/>
                    <a:pt x="1672" y="11"/>
                    <a:pt x="1672" y="24"/>
                  </a:cubicBezTo>
                  <a:lnTo>
                    <a:pt x="1672" y="5032"/>
                  </a:lnTo>
                  <a:cubicBezTo>
                    <a:pt x="1672" y="5046"/>
                    <a:pt x="1662" y="5056"/>
                    <a:pt x="1648" y="5056"/>
                  </a:cubicBezTo>
                  <a:lnTo>
                    <a:pt x="24" y="5056"/>
                  </a:lnTo>
                  <a:cubicBezTo>
                    <a:pt x="11" y="5056"/>
                    <a:pt x="0" y="5046"/>
                    <a:pt x="0" y="5032"/>
                  </a:cubicBezTo>
                  <a:lnTo>
                    <a:pt x="0" y="24"/>
                  </a:lnTo>
                  <a:close/>
                  <a:moveTo>
                    <a:pt x="48" y="5032"/>
                  </a:moveTo>
                  <a:lnTo>
                    <a:pt x="24" y="5008"/>
                  </a:lnTo>
                  <a:lnTo>
                    <a:pt x="1648" y="5008"/>
                  </a:lnTo>
                  <a:lnTo>
                    <a:pt x="1624" y="5032"/>
                  </a:lnTo>
                  <a:lnTo>
                    <a:pt x="1624" y="24"/>
                  </a:lnTo>
                  <a:lnTo>
                    <a:pt x="164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032"/>
                  </a:lnTo>
                  <a:close/>
                </a:path>
              </a:pathLst>
            </a:custGeom>
            <a:solidFill>
              <a:srgbClr val="0070C0"/>
            </a:solidFill>
            <a:ln w="1588" cap="flat">
              <a:solidFill>
                <a:srgbClr val="0070C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278688" y="3663954"/>
              <a:ext cx="309563" cy="14001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7273926" y="3659191"/>
              <a:ext cx="319088" cy="1409701"/>
            </a:xfrm>
            <a:custGeom>
              <a:avLst/>
              <a:gdLst>
                <a:gd name="T0" fmla="*/ 0 w 1672"/>
                <a:gd name="T1" fmla="*/ 24 h 7400"/>
                <a:gd name="T2" fmla="*/ 24 w 1672"/>
                <a:gd name="T3" fmla="*/ 0 h 7400"/>
                <a:gd name="T4" fmla="*/ 1648 w 1672"/>
                <a:gd name="T5" fmla="*/ 0 h 7400"/>
                <a:gd name="T6" fmla="*/ 1672 w 1672"/>
                <a:gd name="T7" fmla="*/ 24 h 7400"/>
                <a:gd name="T8" fmla="*/ 1672 w 1672"/>
                <a:gd name="T9" fmla="*/ 7376 h 7400"/>
                <a:gd name="T10" fmla="*/ 1648 w 1672"/>
                <a:gd name="T11" fmla="*/ 7400 h 7400"/>
                <a:gd name="T12" fmla="*/ 24 w 1672"/>
                <a:gd name="T13" fmla="*/ 7400 h 7400"/>
                <a:gd name="T14" fmla="*/ 0 w 1672"/>
                <a:gd name="T15" fmla="*/ 7376 h 7400"/>
                <a:gd name="T16" fmla="*/ 0 w 1672"/>
                <a:gd name="T17" fmla="*/ 24 h 7400"/>
                <a:gd name="T18" fmla="*/ 48 w 1672"/>
                <a:gd name="T19" fmla="*/ 7376 h 7400"/>
                <a:gd name="T20" fmla="*/ 24 w 1672"/>
                <a:gd name="T21" fmla="*/ 7352 h 7400"/>
                <a:gd name="T22" fmla="*/ 1648 w 1672"/>
                <a:gd name="T23" fmla="*/ 7352 h 7400"/>
                <a:gd name="T24" fmla="*/ 1624 w 1672"/>
                <a:gd name="T25" fmla="*/ 7376 h 7400"/>
                <a:gd name="T26" fmla="*/ 1624 w 1672"/>
                <a:gd name="T27" fmla="*/ 24 h 7400"/>
                <a:gd name="T28" fmla="*/ 1648 w 1672"/>
                <a:gd name="T29" fmla="*/ 48 h 7400"/>
                <a:gd name="T30" fmla="*/ 24 w 1672"/>
                <a:gd name="T31" fmla="*/ 48 h 7400"/>
                <a:gd name="T32" fmla="*/ 48 w 1672"/>
                <a:gd name="T33" fmla="*/ 24 h 7400"/>
                <a:gd name="T34" fmla="*/ 48 w 1672"/>
                <a:gd name="T35" fmla="*/ 7376 h 7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2" h="740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648" y="0"/>
                  </a:lnTo>
                  <a:cubicBezTo>
                    <a:pt x="1662" y="0"/>
                    <a:pt x="1672" y="11"/>
                    <a:pt x="1672" y="24"/>
                  </a:cubicBezTo>
                  <a:lnTo>
                    <a:pt x="1672" y="7376"/>
                  </a:lnTo>
                  <a:cubicBezTo>
                    <a:pt x="1672" y="7390"/>
                    <a:pt x="1662" y="7400"/>
                    <a:pt x="1648" y="7400"/>
                  </a:cubicBezTo>
                  <a:lnTo>
                    <a:pt x="24" y="7400"/>
                  </a:lnTo>
                  <a:cubicBezTo>
                    <a:pt x="11" y="7400"/>
                    <a:pt x="0" y="7390"/>
                    <a:pt x="0" y="7376"/>
                  </a:cubicBezTo>
                  <a:lnTo>
                    <a:pt x="0" y="24"/>
                  </a:lnTo>
                  <a:close/>
                  <a:moveTo>
                    <a:pt x="48" y="7376"/>
                  </a:moveTo>
                  <a:lnTo>
                    <a:pt x="24" y="7352"/>
                  </a:lnTo>
                  <a:lnTo>
                    <a:pt x="1648" y="7352"/>
                  </a:lnTo>
                  <a:lnTo>
                    <a:pt x="1624" y="7376"/>
                  </a:lnTo>
                  <a:lnTo>
                    <a:pt x="1624" y="24"/>
                  </a:lnTo>
                  <a:lnTo>
                    <a:pt x="164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376"/>
                  </a:lnTo>
                  <a:close/>
                </a:path>
              </a:pathLst>
            </a:custGeom>
            <a:solidFill>
              <a:srgbClr val="0070C0"/>
            </a:solidFill>
            <a:ln w="1588" cap="flat">
              <a:solidFill>
                <a:srgbClr val="0070C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481388" y="1997077"/>
              <a:ext cx="9525" cy="3067053"/>
            </a:xfrm>
            <a:prstGeom prst="rect">
              <a:avLst/>
            </a:prstGeom>
            <a:solidFill>
              <a:srgbClr val="203764"/>
            </a:solidFill>
            <a:ln w="1588" cap="flat">
              <a:solidFill>
                <a:srgbClr val="20376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425826" y="1992315"/>
              <a:ext cx="60325" cy="3076578"/>
            </a:xfrm>
            <a:custGeom>
              <a:avLst/>
              <a:gdLst>
                <a:gd name="T0" fmla="*/ 0 w 38"/>
                <a:gd name="T1" fmla="*/ 1932 h 1938"/>
                <a:gd name="T2" fmla="*/ 38 w 38"/>
                <a:gd name="T3" fmla="*/ 1932 h 1938"/>
                <a:gd name="T4" fmla="*/ 38 w 38"/>
                <a:gd name="T5" fmla="*/ 1938 h 1938"/>
                <a:gd name="T6" fmla="*/ 0 w 38"/>
                <a:gd name="T7" fmla="*/ 1938 h 1938"/>
                <a:gd name="T8" fmla="*/ 0 w 38"/>
                <a:gd name="T9" fmla="*/ 1932 h 1938"/>
                <a:gd name="T10" fmla="*/ 0 w 38"/>
                <a:gd name="T11" fmla="*/ 1611 h 1938"/>
                <a:gd name="T12" fmla="*/ 38 w 38"/>
                <a:gd name="T13" fmla="*/ 1611 h 1938"/>
                <a:gd name="T14" fmla="*/ 38 w 38"/>
                <a:gd name="T15" fmla="*/ 1617 h 1938"/>
                <a:gd name="T16" fmla="*/ 0 w 38"/>
                <a:gd name="T17" fmla="*/ 1617 h 1938"/>
                <a:gd name="T18" fmla="*/ 0 w 38"/>
                <a:gd name="T19" fmla="*/ 1611 h 1938"/>
                <a:gd name="T20" fmla="*/ 0 w 38"/>
                <a:gd name="T21" fmla="*/ 1288 h 1938"/>
                <a:gd name="T22" fmla="*/ 38 w 38"/>
                <a:gd name="T23" fmla="*/ 1288 h 1938"/>
                <a:gd name="T24" fmla="*/ 38 w 38"/>
                <a:gd name="T25" fmla="*/ 1294 h 1938"/>
                <a:gd name="T26" fmla="*/ 0 w 38"/>
                <a:gd name="T27" fmla="*/ 1294 h 1938"/>
                <a:gd name="T28" fmla="*/ 0 w 38"/>
                <a:gd name="T29" fmla="*/ 1288 h 1938"/>
                <a:gd name="T30" fmla="*/ 0 w 38"/>
                <a:gd name="T31" fmla="*/ 967 h 1938"/>
                <a:gd name="T32" fmla="*/ 38 w 38"/>
                <a:gd name="T33" fmla="*/ 967 h 1938"/>
                <a:gd name="T34" fmla="*/ 38 w 38"/>
                <a:gd name="T35" fmla="*/ 972 h 1938"/>
                <a:gd name="T36" fmla="*/ 0 w 38"/>
                <a:gd name="T37" fmla="*/ 972 h 1938"/>
                <a:gd name="T38" fmla="*/ 0 w 38"/>
                <a:gd name="T39" fmla="*/ 967 h 1938"/>
                <a:gd name="T40" fmla="*/ 0 w 38"/>
                <a:gd name="T41" fmla="*/ 644 h 1938"/>
                <a:gd name="T42" fmla="*/ 38 w 38"/>
                <a:gd name="T43" fmla="*/ 644 h 1938"/>
                <a:gd name="T44" fmla="*/ 38 w 38"/>
                <a:gd name="T45" fmla="*/ 650 h 1938"/>
                <a:gd name="T46" fmla="*/ 0 w 38"/>
                <a:gd name="T47" fmla="*/ 650 h 1938"/>
                <a:gd name="T48" fmla="*/ 0 w 38"/>
                <a:gd name="T49" fmla="*/ 644 h 1938"/>
                <a:gd name="T50" fmla="*/ 0 w 38"/>
                <a:gd name="T51" fmla="*/ 322 h 1938"/>
                <a:gd name="T52" fmla="*/ 38 w 38"/>
                <a:gd name="T53" fmla="*/ 322 h 1938"/>
                <a:gd name="T54" fmla="*/ 38 w 38"/>
                <a:gd name="T55" fmla="*/ 328 h 1938"/>
                <a:gd name="T56" fmla="*/ 0 w 38"/>
                <a:gd name="T57" fmla="*/ 328 h 1938"/>
                <a:gd name="T58" fmla="*/ 0 w 38"/>
                <a:gd name="T59" fmla="*/ 322 h 1938"/>
                <a:gd name="T60" fmla="*/ 0 w 38"/>
                <a:gd name="T61" fmla="*/ 0 h 1938"/>
                <a:gd name="T62" fmla="*/ 38 w 38"/>
                <a:gd name="T63" fmla="*/ 0 h 1938"/>
                <a:gd name="T64" fmla="*/ 38 w 38"/>
                <a:gd name="T65" fmla="*/ 6 h 1938"/>
                <a:gd name="T66" fmla="*/ 0 w 38"/>
                <a:gd name="T67" fmla="*/ 6 h 1938"/>
                <a:gd name="T68" fmla="*/ 0 w 38"/>
                <a:gd name="T6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1938">
                  <a:moveTo>
                    <a:pt x="0" y="1932"/>
                  </a:moveTo>
                  <a:lnTo>
                    <a:pt x="38" y="1932"/>
                  </a:lnTo>
                  <a:lnTo>
                    <a:pt x="38" y="1938"/>
                  </a:lnTo>
                  <a:lnTo>
                    <a:pt x="0" y="1938"/>
                  </a:lnTo>
                  <a:lnTo>
                    <a:pt x="0" y="1932"/>
                  </a:lnTo>
                  <a:close/>
                  <a:moveTo>
                    <a:pt x="0" y="1611"/>
                  </a:moveTo>
                  <a:lnTo>
                    <a:pt x="38" y="1611"/>
                  </a:lnTo>
                  <a:lnTo>
                    <a:pt x="38" y="1617"/>
                  </a:lnTo>
                  <a:lnTo>
                    <a:pt x="0" y="1617"/>
                  </a:lnTo>
                  <a:lnTo>
                    <a:pt x="0" y="1611"/>
                  </a:lnTo>
                  <a:close/>
                  <a:moveTo>
                    <a:pt x="0" y="1288"/>
                  </a:moveTo>
                  <a:lnTo>
                    <a:pt x="38" y="1288"/>
                  </a:lnTo>
                  <a:lnTo>
                    <a:pt x="38" y="1294"/>
                  </a:lnTo>
                  <a:lnTo>
                    <a:pt x="0" y="1294"/>
                  </a:lnTo>
                  <a:lnTo>
                    <a:pt x="0" y="1288"/>
                  </a:lnTo>
                  <a:close/>
                  <a:moveTo>
                    <a:pt x="0" y="967"/>
                  </a:moveTo>
                  <a:lnTo>
                    <a:pt x="38" y="967"/>
                  </a:lnTo>
                  <a:lnTo>
                    <a:pt x="38" y="972"/>
                  </a:lnTo>
                  <a:lnTo>
                    <a:pt x="0" y="972"/>
                  </a:lnTo>
                  <a:lnTo>
                    <a:pt x="0" y="967"/>
                  </a:lnTo>
                  <a:close/>
                  <a:moveTo>
                    <a:pt x="0" y="644"/>
                  </a:moveTo>
                  <a:lnTo>
                    <a:pt x="38" y="644"/>
                  </a:lnTo>
                  <a:lnTo>
                    <a:pt x="38" y="650"/>
                  </a:lnTo>
                  <a:lnTo>
                    <a:pt x="0" y="650"/>
                  </a:lnTo>
                  <a:lnTo>
                    <a:pt x="0" y="644"/>
                  </a:lnTo>
                  <a:close/>
                  <a:moveTo>
                    <a:pt x="0" y="322"/>
                  </a:moveTo>
                  <a:lnTo>
                    <a:pt x="38" y="322"/>
                  </a:lnTo>
                  <a:lnTo>
                    <a:pt x="38" y="328"/>
                  </a:lnTo>
                  <a:lnTo>
                    <a:pt x="0" y="328"/>
                  </a:lnTo>
                  <a:lnTo>
                    <a:pt x="0" y="322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764"/>
            </a:solidFill>
            <a:ln w="1588" cap="flat">
              <a:solidFill>
                <a:srgbClr val="20376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486151" y="5059367"/>
              <a:ext cx="5416550" cy="9525"/>
            </a:xfrm>
            <a:prstGeom prst="rect">
              <a:avLst/>
            </a:prstGeom>
            <a:solidFill>
              <a:srgbClr val="283E45"/>
            </a:solidFill>
            <a:ln w="1588" cap="flat">
              <a:solidFill>
                <a:srgbClr val="283E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3481388" y="5064130"/>
              <a:ext cx="5426075" cy="61913"/>
            </a:xfrm>
            <a:custGeom>
              <a:avLst/>
              <a:gdLst>
                <a:gd name="T0" fmla="*/ 348 w 3418"/>
                <a:gd name="T1" fmla="*/ 0 h 39"/>
                <a:gd name="T2" fmla="*/ 348 w 3418"/>
                <a:gd name="T3" fmla="*/ 29 h 39"/>
                <a:gd name="T4" fmla="*/ 342 w 3418"/>
                <a:gd name="T5" fmla="*/ 29 h 39"/>
                <a:gd name="T6" fmla="*/ 342 w 3418"/>
                <a:gd name="T7" fmla="*/ 0 h 39"/>
                <a:gd name="T8" fmla="*/ 348 w 3418"/>
                <a:gd name="T9" fmla="*/ 0 h 39"/>
                <a:gd name="T10" fmla="*/ 1029 w 3418"/>
                <a:gd name="T11" fmla="*/ 0 h 39"/>
                <a:gd name="T12" fmla="*/ 1029 w 3418"/>
                <a:gd name="T13" fmla="*/ 29 h 39"/>
                <a:gd name="T14" fmla="*/ 1024 w 3418"/>
                <a:gd name="T15" fmla="*/ 29 h 39"/>
                <a:gd name="T16" fmla="*/ 1024 w 3418"/>
                <a:gd name="T17" fmla="*/ 0 h 39"/>
                <a:gd name="T18" fmla="*/ 1029 w 3418"/>
                <a:gd name="T19" fmla="*/ 0 h 39"/>
                <a:gd name="T20" fmla="*/ 1712 w 3418"/>
                <a:gd name="T21" fmla="*/ 0 h 39"/>
                <a:gd name="T22" fmla="*/ 1712 w 3418"/>
                <a:gd name="T23" fmla="*/ 29 h 39"/>
                <a:gd name="T24" fmla="*/ 1706 w 3418"/>
                <a:gd name="T25" fmla="*/ 29 h 39"/>
                <a:gd name="T26" fmla="*/ 1706 w 3418"/>
                <a:gd name="T27" fmla="*/ 0 h 39"/>
                <a:gd name="T28" fmla="*/ 1712 w 3418"/>
                <a:gd name="T29" fmla="*/ 0 h 39"/>
                <a:gd name="T30" fmla="*/ 2395 w 3418"/>
                <a:gd name="T31" fmla="*/ 0 h 39"/>
                <a:gd name="T32" fmla="*/ 2395 w 3418"/>
                <a:gd name="T33" fmla="*/ 29 h 39"/>
                <a:gd name="T34" fmla="*/ 2389 w 3418"/>
                <a:gd name="T35" fmla="*/ 29 h 39"/>
                <a:gd name="T36" fmla="*/ 2389 w 3418"/>
                <a:gd name="T37" fmla="*/ 0 h 39"/>
                <a:gd name="T38" fmla="*/ 2395 w 3418"/>
                <a:gd name="T39" fmla="*/ 0 h 39"/>
                <a:gd name="T40" fmla="*/ 3077 w 3418"/>
                <a:gd name="T41" fmla="*/ 0 h 39"/>
                <a:gd name="T42" fmla="*/ 3077 w 3418"/>
                <a:gd name="T43" fmla="*/ 29 h 39"/>
                <a:gd name="T44" fmla="*/ 3072 w 3418"/>
                <a:gd name="T45" fmla="*/ 29 h 39"/>
                <a:gd name="T46" fmla="*/ 3072 w 3418"/>
                <a:gd name="T47" fmla="*/ 0 h 39"/>
                <a:gd name="T48" fmla="*/ 3077 w 3418"/>
                <a:gd name="T49" fmla="*/ 0 h 39"/>
                <a:gd name="T50" fmla="*/ 3418 w 3418"/>
                <a:gd name="T51" fmla="*/ 0 h 39"/>
                <a:gd name="T52" fmla="*/ 3418 w 3418"/>
                <a:gd name="T53" fmla="*/ 29 h 39"/>
                <a:gd name="T54" fmla="*/ 3412 w 3418"/>
                <a:gd name="T55" fmla="*/ 29 h 39"/>
                <a:gd name="T56" fmla="*/ 3412 w 3418"/>
                <a:gd name="T57" fmla="*/ 0 h 39"/>
                <a:gd name="T58" fmla="*/ 3418 w 3418"/>
                <a:gd name="T59" fmla="*/ 0 h 39"/>
                <a:gd name="T60" fmla="*/ 6 w 3418"/>
                <a:gd name="T61" fmla="*/ 0 h 39"/>
                <a:gd name="T62" fmla="*/ 6 w 3418"/>
                <a:gd name="T63" fmla="*/ 39 h 39"/>
                <a:gd name="T64" fmla="*/ 0 w 3418"/>
                <a:gd name="T65" fmla="*/ 39 h 39"/>
                <a:gd name="T66" fmla="*/ 0 w 3418"/>
                <a:gd name="T67" fmla="*/ 0 h 39"/>
                <a:gd name="T68" fmla="*/ 6 w 3418"/>
                <a:gd name="T69" fmla="*/ 0 h 39"/>
                <a:gd name="T70" fmla="*/ 689 w 3418"/>
                <a:gd name="T71" fmla="*/ 0 h 39"/>
                <a:gd name="T72" fmla="*/ 689 w 3418"/>
                <a:gd name="T73" fmla="*/ 39 h 39"/>
                <a:gd name="T74" fmla="*/ 683 w 3418"/>
                <a:gd name="T75" fmla="*/ 39 h 39"/>
                <a:gd name="T76" fmla="*/ 683 w 3418"/>
                <a:gd name="T77" fmla="*/ 0 h 39"/>
                <a:gd name="T78" fmla="*/ 689 w 3418"/>
                <a:gd name="T79" fmla="*/ 0 h 39"/>
                <a:gd name="T80" fmla="*/ 1371 w 3418"/>
                <a:gd name="T81" fmla="*/ 0 h 39"/>
                <a:gd name="T82" fmla="*/ 1371 w 3418"/>
                <a:gd name="T83" fmla="*/ 39 h 39"/>
                <a:gd name="T84" fmla="*/ 1365 w 3418"/>
                <a:gd name="T85" fmla="*/ 39 h 39"/>
                <a:gd name="T86" fmla="*/ 1365 w 3418"/>
                <a:gd name="T87" fmla="*/ 0 h 39"/>
                <a:gd name="T88" fmla="*/ 1371 w 3418"/>
                <a:gd name="T89" fmla="*/ 0 h 39"/>
                <a:gd name="T90" fmla="*/ 2053 w 3418"/>
                <a:gd name="T91" fmla="*/ 0 h 39"/>
                <a:gd name="T92" fmla="*/ 2053 w 3418"/>
                <a:gd name="T93" fmla="*/ 39 h 39"/>
                <a:gd name="T94" fmla="*/ 2047 w 3418"/>
                <a:gd name="T95" fmla="*/ 39 h 39"/>
                <a:gd name="T96" fmla="*/ 2047 w 3418"/>
                <a:gd name="T97" fmla="*/ 0 h 39"/>
                <a:gd name="T98" fmla="*/ 2053 w 3418"/>
                <a:gd name="T99" fmla="*/ 0 h 39"/>
                <a:gd name="T100" fmla="*/ 2736 w 3418"/>
                <a:gd name="T101" fmla="*/ 0 h 39"/>
                <a:gd name="T102" fmla="*/ 2736 w 3418"/>
                <a:gd name="T103" fmla="*/ 39 h 39"/>
                <a:gd name="T104" fmla="*/ 2730 w 3418"/>
                <a:gd name="T105" fmla="*/ 39 h 39"/>
                <a:gd name="T106" fmla="*/ 2730 w 3418"/>
                <a:gd name="T107" fmla="*/ 0 h 39"/>
                <a:gd name="T108" fmla="*/ 2736 w 3418"/>
                <a:gd name="T109" fmla="*/ 0 h 39"/>
                <a:gd name="T110" fmla="*/ 3418 w 3418"/>
                <a:gd name="T111" fmla="*/ 0 h 39"/>
                <a:gd name="T112" fmla="*/ 3418 w 3418"/>
                <a:gd name="T113" fmla="*/ 39 h 39"/>
                <a:gd name="T114" fmla="*/ 3412 w 3418"/>
                <a:gd name="T115" fmla="*/ 39 h 39"/>
                <a:gd name="T116" fmla="*/ 3412 w 3418"/>
                <a:gd name="T117" fmla="*/ 0 h 39"/>
                <a:gd name="T118" fmla="*/ 3418 w 3418"/>
                <a:gd name="T1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8" h="39">
                  <a:moveTo>
                    <a:pt x="348" y="0"/>
                  </a:moveTo>
                  <a:lnTo>
                    <a:pt x="348" y="29"/>
                  </a:lnTo>
                  <a:lnTo>
                    <a:pt x="342" y="29"/>
                  </a:lnTo>
                  <a:lnTo>
                    <a:pt x="342" y="0"/>
                  </a:lnTo>
                  <a:lnTo>
                    <a:pt x="348" y="0"/>
                  </a:lnTo>
                  <a:close/>
                  <a:moveTo>
                    <a:pt x="1029" y="0"/>
                  </a:moveTo>
                  <a:lnTo>
                    <a:pt x="1029" y="29"/>
                  </a:lnTo>
                  <a:lnTo>
                    <a:pt x="1024" y="29"/>
                  </a:lnTo>
                  <a:lnTo>
                    <a:pt x="1024" y="0"/>
                  </a:lnTo>
                  <a:lnTo>
                    <a:pt x="1029" y="0"/>
                  </a:lnTo>
                  <a:close/>
                  <a:moveTo>
                    <a:pt x="1712" y="0"/>
                  </a:moveTo>
                  <a:lnTo>
                    <a:pt x="1712" y="29"/>
                  </a:lnTo>
                  <a:lnTo>
                    <a:pt x="1706" y="29"/>
                  </a:lnTo>
                  <a:lnTo>
                    <a:pt x="1706" y="0"/>
                  </a:lnTo>
                  <a:lnTo>
                    <a:pt x="1712" y="0"/>
                  </a:lnTo>
                  <a:close/>
                  <a:moveTo>
                    <a:pt x="2395" y="0"/>
                  </a:moveTo>
                  <a:lnTo>
                    <a:pt x="2395" y="29"/>
                  </a:lnTo>
                  <a:lnTo>
                    <a:pt x="2389" y="29"/>
                  </a:lnTo>
                  <a:lnTo>
                    <a:pt x="2389" y="0"/>
                  </a:lnTo>
                  <a:lnTo>
                    <a:pt x="2395" y="0"/>
                  </a:lnTo>
                  <a:close/>
                  <a:moveTo>
                    <a:pt x="3077" y="0"/>
                  </a:moveTo>
                  <a:lnTo>
                    <a:pt x="3077" y="29"/>
                  </a:lnTo>
                  <a:lnTo>
                    <a:pt x="3072" y="29"/>
                  </a:lnTo>
                  <a:lnTo>
                    <a:pt x="3072" y="0"/>
                  </a:lnTo>
                  <a:lnTo>
                    <a:pt x="3077" y="0"/>
                  </a:lnTo>
                  <a:close/>
                  <a:moveTo>
                    <a:pt x="3418" y="0"/>
                  </a:moveTo>
                  <a:lnTo>
                    <a:pt x="3418" y="29"/>
                  </a:lnTo>
                  <a:lnTo>
                    <a:pt x="3412" y="29"/>
                  </a:lnTo>
                  <a:lnTo>
                    <a:pt x="3412" y="0"/>
                  </a:lnTo>
                  <a:lnTo>
                    <a:pt x="3418" y="0"/>
                  </a:lnTo>
                  <a:close/>
                  <a:moveTo>
                    <a:pt x="6" y="0"/>
                  </a:moveTo>
                  <a:lnTo>
                    <a:pt x="6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89" y="0"/>
                  </a:moveTo>
                  <a:lnTo>
                    <a:pt x="689" y="39"/>
                  </a:lnTo>
                  <a:lnTo>
                    <a:pt x="683" y="39"/>
                  </a:lnTo>
                  <a:lnTo>
                    <a:pt x="683" y="0"/>
                  </a:lnTo>
                  <a:lnTo>
                    <a:pt x="689" y="0"/>
                  </a:lnTo>
                  <a:close/>
                  <a:moveTo>
                    <a:pt x="1371" y="0"/>
                  </a:moveTo>
                  <a:lnTo>
                    <a:pt x="1371" y="39"/>
                  </a:lnTo>
                  <a:lnTo>
                    <a:pt x="1365" y="39"/>
                  </a:lnTo>
                  <a:lnTo>
                    <a:pt x="1365" y="0"/>
                  </a:lnTo>
                  <a:lnTo>
                    <a:pt x="1371" y="0"/>
                  </a:lnTo>
                  <a:close/>
                  <a:moveTo>
                    <a:pt x="2053" y="0"/>
                  </a:moveTo>
                  <a:lnTo>
                    <a:pt x="2053" y="39"/>
                  </a:lnTo>
                  <a:lnTo>
                    <a:pt x="2047" y="39"/>
                  </a:lnTo>
                  <a:lnTo>
                    <a:pt x="2047" y="0"/>
                  </a:lnTo>
                  <a:lnTo>
                    <a:pt x="2053" y="0"/>
                  </a:lnTo>
                  <a:close/>
                  <a:moveTo>
                    <a:pt x="2736" y="0"/>
                  </a:moveTo>
                  <a:lnTo>
                    <a:pt x="2736" y="39"/>
                  </a:lnTo>
                  <a:lnTo>
                    <a:pt x="2730" y="39"/>
                  </a:lnTo>
                  <a:lnTo>
                    <a:pt x="2730" y="0"/>
                  </a:lnTo>
                  <a:lnTo>
                    <a:pt x="2736" y="0"/>
                  </a:lnTo>
                  <a:close/>
                  <a:moveTo>
                    <a:pt x="3418" y="0"/>
                  </a:moveTo>
                  <a:lnTo>
                    <a:pt x="3418" y="39"/>
                  </a:lnTo>
                  <a:lnTo>
                    <a:pt x="3412" y="39"/>
                  </a:lnTo>
                  <a:lnTo>
                    <a:pt x="3412" y="0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rgbClr val="283E45"/>
            </a:solidFill>
            <a:ln w="1588" cap="flat">
              <a:solidFill>
                <a:srgbClr val="283E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973388" y="4948242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973388" y="4437067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973388" y="3925891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973388" y="3414716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973388" y="2903540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280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973388" y="2392365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973388" y="1878014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3662363" y="5191130"/>
              <a:ext cx="740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2016/17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4745038" y="5191130"/>
              <a:ext cx="740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2017/18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5827713" y="5191130"/>
              <a:ext cx="740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2018/19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6911976" y="5191130"/>
              <a:ext cx="740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2019/20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7994651" y="5191130"/>
              <a:ext cx="740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2020/21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 rot="16200000">
              <a:off x="1641475" y="3398841"/>
              <a:ext cx="213042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Fondo FIS (milioni di euro)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3953668" y="1874045"/>
            <a:ext cx="5773738" cy="3316449"/>
            <a:chOff x="3990976" y="1878014"/>
            <a:chExt cx="5773738" cy="3316449"/>
          </a:xfrm>
        </p:grpSpPr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013201" y="2863853"/>
              <a:ext cx="3281363" cy="1558926"/>
            </a:xfrm>
            <a:custGeom>
              <a:avLst/>
              <a:gdLst>
                <a:gd name="T0" fmla="*/ 57 w 17220"/>
                <a:gd name="T1" fmla="*/ 8039 h 8188"/>
                <a:gd name="T2" fmla="*/ 5737 w 17220"/>
                <a:gd name="T3" fmla="*/ 5943 h 8188"/>
                <a:gd name="T4" fmla="*/ 11416 w 17220"/>
                <a:gd name="T5" fmla="*/ 2931 h 8188"/>
                <a:gd name="T6" fmla="*/ 17105 w 17220"/>
                <a:gd name="T7" fmla="*/ 18 h 8188"/>
                <a:gd name="T8" fmla="*/ 17202 w 17220"/>
                <a:gd name="T9" fmla="*/ 50 h 8188"/>
                <a:gd name="T10" fmla="*/ 17170 w 17220"/>
                <a:gd name="T11" fmla="*/ 147 h 8188"/>
                <a:gd name="T12" fmla="*/ 11483 w 17220"/>
                <a:gd name="T13" fmla="*/ 3058 h 8188"/>
                <a:gd name="T14" fmla="*/ 5786 w 17220"/>
                <a:gd name="T15" fmla="*/ 6078 h 8188"/>
                <a:gd name="T16" fmla="*/ 106 w 17220"/>
                <a:gd name="T17" fmla="*/ 8174 h 8188"/>
                <a:gd name="T18" fmla="*/ 14 w 17220"/>
                <a:gd name="T19" fmla="*/ 8131 h 8188"/>
                <a:gd name="T20" fmla="*/ 57 w 17220"/>
                <a:gd name="T21" fmla="*/ 8039 h 8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20" h="8188">
                  <a:moveTo>
                    <a:pt x="57" y="8039"/>
                  </a:moveTo>
                  <a:lnTo>
                    <a:pt x="5737" y="5943"/>
                  </a:lnTo>
                  <a:lnTo>
                    <a:pt x="11416" y="2931"/>
                  </a:lnTo>
                  <a:lnTo>
                    <a:pt x="17105" y="18"/>
                  </a:lnTo>
                  <a:cubicBezTo>
                    <a:pt x="17140" y="0"/>
                    <a:pt x="17183" y="14"/>
                    <a:pt x="17202" y="50"/>
                  </a:cubicBezTo>
                  <a:cubicBezTo>
                    <a:pt x="17220" y="85"/>
                    <a:pt x="17206" y="128"/>
                    <a:pt x="17170" y="147"/>
                  </a:cubicBezTo>
                  <a:lnTo>
                    <a:pt x="11483" y="3058"/>
                  </a:lnTo>
                  <a:lnTo>
                    <a:pt x="5786" y="6078"/>
                  </a:lnTo>
                  <a:lnTo>
                    <a:pt x="106" y="8174"/>
                  </a:lnTo>
                  <a:cubicBezTo>
                    <a:pt x="69" y="8188"/>
                    <a:pt x="28" y="8169"/>
                    <a:pt x="14" y="8131"/>
                  </a:cubicBezTo>
                  <a:cubicBezTo>
                    <a:pt x="0" y="8094"/>
                    <a:pt x="19" y="8053"/>
                    <a:pt x="57" y="8039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990976" y="4368804"/>
              <a:ext cx="76200" cy="762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990976" y="4368804"/>
              <a:ext cx="76200" cy="76200"/>
            </a:xfrm>
            <a:prstGeom prst="ellips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5073651" y="3970341"/>
              <a:ext cx="76200" cy="762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5073651" y="3970341"/>
              <a:ext cx="76200" cy="76200"/>
            </a:xfrm>
            <a:prstGeom prst="ellips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6157913" y="3395666"/>
              <a:ext cx="76200" cy="762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6157913" y="3395666"/>
              <a:ext cx="76200" cy="76200"/>
            </a:xfrm>
            <a:prstGeom prst="ellips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7240588" y="2840040"/>
              <a:ext cx="76200" cy="762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7240588" y="2840040"/>
              <a:ext cx="76200" cy="76200"/>
            </a:xfrm>
            <a:prstGeom prst="ellipse">
              <a:avLst/>
            </a:prstGeom>
            <a:noFill/>
            <a:ln w="9525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61" name="Gruppo 60"/>
            <p:cNvGrpSpPr/>
            <p:nvPr/>
          </p:nvGrpSpPr>
          <p:grpSpPr>
            <a:xfrm>
              <a:off x="8897938" y="1878014"/>
              <a:ext cx="866776" cy="3316449"/>
              <a:chOff x="8897938" y="1878014"/>
              <a:chExt cx="866776" cy="3316449"/>
            </a:xfrm>
          </p:grpSpPr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8897938" y="1997077"/>
                <a:ext cx="9525" cy="3067053"/>
              </a:xfrm>
              <a:prstGeom prst="rect">
                <a:avLst/>
              </a:pr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8902701" y="1992315"/>
                <a:ext cx="61913" cy="3076578"/>
              </a:xfrm>
              <a:custGeom>
                <a:avLst/>
                <a:gdLst>
                  <a:gd name="T0" fmla="*/ 0 w 39"/>
                  <a:gd name="T1" fmla="*/ 1932 h 1938"/>
                  <a:gd name="T2" fmla="*/ 39 w 39"/>
                  <a:gd name="T3" fmla="*/ 1932 h 1938"/>
                  <a:gd name="T4" fmla="*/ 39 w 39"/>
                  <a:gd name="T5" fmla="*/ 1938 h 1938"/>
                  <a:gd name="T6" fmla="*/ 0 w 39"/>
                  <a:gd name="T7" fmla="*/ 1938 h 1938"/>
                  <a:gd name="T8" fmla="*/ 0 w 39"/>
                  <a:gd name="T9" fmla="*/ 1932 h 1938"/>
                  <a:gd name="T10" fmla="*/ 0 w 39"/>
                  <a:gd name="T11" fmla="*/ 1547 h 1938"/>
                  <a:gd name="T12" fmla="*/ 39 w 39"/>
                  <a:gd name="T13" fmla="*/ 1547 h 1938"/>
                  <a:gd name="T14" fmla="*/ 39 w 39"/>
                  <a:gd name="T15" fmla="*/ 1552 h 1938"/>
                  <a:gd name="T16" fmla="*/ 0 w 39"/>
                  <a:gd name="T17" fmla="*/ 1552 h 1938"/>
                  <a:gd name="T18" fmla="*/ 0 w 39"/>
                  <a:gd name="T19" fmla="*/ 1547 h 1938"/>
                  <a:gd name="T20" fmla="*/ 0 w 39"/>
                  <a:gd name="T21" fmla="*/ 1160 h 1938"/>
                  <a:gd name="T22" fmla="*/ 39 w 39"/>
                  <a:gd name="T23" fmla="*/ 1160 h 1938"/>
                  <a:gd name="T24" fmla="*/ 39 w 39"/>
                  <a:gd name="T25" fmla="*/ 1165 h 1938"/>
                  <a:gd name="T26" fmla="*/ 0 w 39"/>
                  <a:gd name="T27" fmla="*/ 1165 h 1938"/>
                  <a:gd name="T28" fmla="*/ 0 w 39"/>
                  <a:gd name="T29" fmla="*/ 1160 h 1938"/>
                  <a:gd name="T30" fmla="*/ 0 w 39"/>
                  <a:gd name="T31" fmla="*/ 773 h 1938"/>
                  <a:gd name="T32" fmla="*/ 39 w 39"/>
                  <a:gd name="T33" fmla="*/ 773 h 1938"/>
                  <a:gd name="T34" fmla="*/ 39 w 39"/>
                  <a:gd name="T35" fmla="*/ 778 h 1938"/>
                  <a:gd name="T36" fmla="*/ 0 w 39"/>
                  <a:gd name="T37" fmla="*/ 778 h 1938"/>
                  <a:gd name="T38" fmla="*/ 0 w 39"/>
                  <a:gd name="T39" fmla="*/ 773 h 1938"/>
                  <a:gd name="T40" fmla="*/ 0 w 39"/>
                  <a:gd name="T41" fmla="*/ 387 h 1938"/>
                  <a:gd name="T42" fmla="*/ 39 w 39"/>
                  <a:gd name="T43" fmla="*/ 387 h 1938"/>
                  <a:gd name="T44" fmla="*/ 39 w 39"/>
                  <a:gd name="T45" fmla="*/ 392 h 1938"/>
                  <a:gd name="T46" fmla="*/ 0 w 39"/>
                  <a:gd name="T47" fmla="*/ 392 h 1938"/>
                  <a:gd name="T48" fmla="*/ 0 w 39"/>
                  <a:gd name="T49" fmla="*/ 387 h 1938"/>
                  <a:gd name="T50" fmla="*/ 0 w 39"/>
                  <a:gd name="T51" fmla="*/ 0 h 1938"/>
                  <a:gd name="T52" fmla="*/ 39 w 39"/>
                  <a:gd name="T53" fmla="*/ 0 h 1938"/>
                  <a:gd name="T54" fmla="*/ 39 w 39"/>
                  <a:gd name="T55" fmla="*/ 6 h 1938"/>
                  <a:gd name="T56" fmla="*/ 0 w 39"/>
                  <a:gd name="T57" fmla="*/ 6 h 1938"/>
                  <a:gd name="T58" fmla="*/ 0 w 39"/>
                  <a:gd name="T59" fmla="*/ 0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1938">
                    <a:moveTo>
                      <a:pt x="0" y="1932"/>
                    </a:moveTo>
                    <a:lnTo>
                      <a:pt x="39" y="1932"/>
                    </a:lnTo>
                    <a:lnTo>
                      <a:pt x="39" y="1938"/>
                    </a:lnTo>
                    <a:lnTo>
                      <a:pt x="0" y="1938"/>
                    </a:lnTo>
                    <a:lnTo>
                      <a:pt x="0" y="1932"/>
                    </a:lnTo>
                    <a:close/>
                    <a:moveTo>
                      <a:pt x="0" y="1547"/>
                    </a:moveTo>
                    <a:lnTo>
                      <a:pt x="39" y="1547"/>
                    </a:lnTo>
                    <a:lnTo>
                      <a:pt x="39" y="1552"/>
                    </a:lnTo>
                    <a:lnTo>
                      <a:pt x="0" y="1552"/>
                    </a:lnTo>
                    <a:lnTo>
                      <a:pt x="0" y="1547"/>
                    </a:lnTo>
                    <a:close/>
                    <a:moveTo>
                      <a:pt x="0" y="1160"/>
                    </a:moveTo>
                    <a:lnTo>
                      <a:pt x="39" y="1160"/>
                    </a:lnTo>
                    <a:lnTo>
                      <a:pt x="39" y="1165"/>
                    </a:lnTo>
                    <a:lnTo>
                      <a:pt x="0" y="1165"/>
                    </a:lnTo>
                    <a:lnTo>
                      <a:pt x="0" y="1160"/>
                    </a:lnTo>
                    <a:close/>
                    <a:moveTo>
                      <a:pt x="0" y="773"/>
                    </a:moveTo>
                    <a:lnTo>
                      <a:pt x="39" y="773"/>
                    </a:lnTo>
                    <a:lnTo>
                      <a:pt x="39" y="778"/>
                    </a:lnTo>
                    <a:lnTo>
                      <a:pt x="0" y="778"/>
                    </a:lnTo>
                    <a:lnTo>
                      <a:pt x="0" y="773"/>
                    </a:lnTo>
                    <a:close/>
                    <a:moveTo>
                      <a:pt x="0" y="387"/>
                    </a:moveTo>
                    <a:lnTo>
                      <a:pt x="39" y="387"/>
                    </a:lnTo>
                    <a:lnTo>
                      <a:pt x="39" y="392"/>
                    </a:lnTo>
                    <a:lnTo>
                      <a:pt x="0" y="392"/>
                    </a:lnTo>
                    <a:lnTo>
                      <a:pt x="0" y="387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9078913" y="4948242"/>
                <a:ext cx="341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160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9072563" y="4335467"/>
                <a:ext cx="341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180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9078913" y="3721104"/>
                <a:ext cx="341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200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9078913" y="3105153"/>
                <a:ext cx="341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220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9078913" y="2493965"/>
                <a:ext cx="341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240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9078913" y="1878014"/>
                <a:ext cx="34144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260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 rot="5400000">
                <a:off x="8610600" y="3517903"/>
                <a:ext cx="2092327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Studenti idonei (migliaia) 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Gruppo 65"/>
          <p:cNvGrpSpPr/>
          <p:nvPr/>
        </p:nvGrpSpPr>
        <p:grpSpPr>
          <a:xfrm>
            <a:off x="7381338" y="1641141"/>
            <a:ext cx="1101215" cy="2014080"/>
            <a:chOff x="7381338" y="1641141"/>
            <a:chExt cx="1101215" cy="2014080"/>
          </a:xfrm>
        </p:grpSpPr>
        <p:cxnSp>
          <p:nvCxnSpPr>
            <p:cNvPr id="63" name="Connettore 4 62"/>
            <p:cNvCxnSpPr/>
            <p:nvPr/>
          </p:nvCxnSpPr>
          <p:spPr>
            <a:xfrm rot="5400000" flipH="1" flipV="1">
              <a:off x="7258436" y="2431103"/>
              <a:ext cx="1347020" cy="1101215"/>
            </a:xfrm>
            <a:prstGeom prst="bentConnector3">
              <a:avLst>
                <a:gd name="adj1" fmla="val 12737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tella a 10 punte 63"/>
            <p:cNvSpPr/>
            <p:nvPr/>
          </p:nvSpPr>
          <p:spPr>
            <a:xfrm>
              <a:off x="7646810" y="1641141"/>
              <a:ext cx="570271" cy="530943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7606710" y="1729632"/>
              <a:ext cx="698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+21%</a:t>
              </a:r>
            </a:p>
          </p:txBody>
        </p:sp>
      </p:grpSp>
      <p:sp>
        <p:nvSpPr>
          <p:cNvPr id="67" name="Segnaposto testo 1"/>
          <p:cNvSpPr>
            <a:spLocks noGrp="1"/>
          </p:cNvSpPr>
          <p:nvPr>
            <p:ph type="body" idx="1"/>
          </p:nvPr>
        </p:nvSpPr>
        <p:spPr>
          <a:xfrm>
            <a:off x="86517" y="640770"/>
            <a:ext cx="12068175" cy="781492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100" dirty="0" err="1"/>
              <a:t>Entità</a:t>
            </a:r>
            <a:r>
              <a:rPr lang="en-US" sz="3100" dirty="0"/>
              <a:t> del FIS e </a:t>
            </a:r>
            <a:r>
              <a:rPr lang="en-US" sz="3100" dirty="0" err="1"/>
              <a:t>studenti</a:t>
            </a:r>
            <a:r>
              <a:rPr lang="en-US" sz="3100" dirty="0"/>
              <a:t> </a:t>
            </a:r>
            <a:r>
              <a:rPr lang="en-US" sz="3100" dirty="0" err="1"/>
              <a:t>idonei</a:t>
            </a:r>
            <a:r>
              <a:rPr lang="en-US" sz="3100" dirty="0"/>
              <a:t> in Italia dal 2016 al 2020  </a:t>
            </a:r>
          </a:p>
          <a:p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26343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116E65D-FA22-45BD-A1F1-079695528B43}"/>
              </a:ext>
            </a:extLst>
          </p:cNvPr>
          <p:cNvSpPr/>
          <p:nvPr/>
        </p:nvSpPr>
        <p:spPr>
          <a:xfrm>
            <a:off x="581230" y="158590"/>
            <a:ext cx="10982696" cy="10333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100" dirty="0">
                <a:latin typeface="Arial"/>
                <a:ea typeface="Arial"/>
                <a:cs typeface="Arial"/>
              </a:rPr>
              <a:t>Fondo FIS (2019): ripartizione area geografica e rapporto FIS/studenti idonei (erogazione pro capite)</a:t>
            </a:r>
          </a:p>
        </p:txBody>
      </p:sp>
      <p:sp>
        <p:nvSpPr>
          <p:cNvPr id="13" name="CasellaDiTesto 8">
            <a:extLst>
              <a:ext uri="{FF2B5EF4-FFF2-40B4-BE49-F238E27FC236}">
                <a16:creationId xmlns:a16="http://schemas.microsoft.com/office/drawing/2014/main" id="{4564DFE2-8F3C-43C6-9A49-4730241846C1}"/>
              </a:ext>
            </a:extLst>
          </p:cNvPr>
          <p:cNvSpPr txBox="1"/>
          <p:nvPr/>
        </p:nvSpPr>
        <p:spPr>
          <a:xfrm>
            <a:off x="249954" y="6428649"/>
            <a:ext cx="326136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cs typeface="Calibri"/>
              </a:rPr>
              <a:t>(Fonte: DSU Corte dei Conti 2021)</a:t>
            </a:r>
            <a:endParaRPr lang="en-US" sz="1200" dirty="0"/>
          </a:p>
        </p:txBody>
      </p:sp>
      <p:grpSp>
        <p:nvGrpSpPr>
          <p:cNvPr id="43" name="Gruppo 42"/>
          <p:cNvGrpSpPr/>
          <p:nvPr/>
        </p:nvGrpSpPr>
        <p:grpSpPr>
          <a:xfrm>
            <a:off x="3184022" y="2533739"/>
            <a:ext cx="2513259" cy="2174878"/>
            <a:chOff x="3184022" y="2533739"/>
            <a:chExt cx="2513259" cy="2174878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202479" y="2549120"/>
              <a:ext cx="1922628" cy="2141039"/>
            </a:xfrm>
            <a:custGeom>
              <a:avLst/>
              <a:gdLst>
                <a:gd name="T0" fmla="*/ 0 w 5213"/>
                <a:gd name="T1" fmla="*/ 2692 h 5798"/>
                <a:gd name="T2" fmla="*/ 3706 w 5213"/>
                <a:gd name="T3" fmla="*/ 5798 h 5798"/>
                <a:gd name="T4" fmla="*/ 4016 w 5213"/>
                <a:gd name="T5" fmla="*/ 0 h 5798"/>
                <a:gd name="T6" fmla="*/ 0 w 5213"/>
                <a:gd name="T7" fmla="*/ 2692 h 5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3" h="5798">
                  <a:moveTo>
                    <a:pt x="0" y="2692"/>
                  </a:moveTo>
                  <a:lnTo>
                    <a:pt x="3706" y="5798"/>
                  </a:lnTo>
                  <a:cubicBezTo>
                    <a:pt x="5087" y="4149"/>
                    <a:pt x="5213" y="1786"/>
                    <a:pt x="4016" y="0"/>
                  </a:cubicBezTo>
                  <a:lnTo>
                    <a:pt x="0" y="2692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3184022" y="2533739"/>
              <a:ext cx="1821114" cy="2174878"/>
            </a:xfrm>
            <a:custGeom>
              <a:avLst/>
              <a:gdLst>
                <a:gd name="T0" fmla="*/ 80 w 4931"/>
                <a:gd name="T1" fmla="*/ 2705 h 5896"/>
                <a:gd name="T2" fmla="*/ 3718 w 4931"/>
                <a:gd name="T3" fmla="*/ 5817 h 5896"/>
                <a:gd name="T4" fmla="*/ 3960 w 4931"/>
                <a:gd name="T5" fmla="*/ 5502 h 5896"/>
                <a:gd name="T6" fmla="*/ 4173 w 4931"/>
                <a:gd name="T7" fmla="*/ 5173 h 5896"/>
                <a:gd name="T8" fmla="*/ 4356 w 4931"/>
                <a:gd name="T9" fmla="*/ 4831 h 5896"/>
                <a:gd name="T10" fmla="*/ 4510 w 4931"/>
                <a:gd name="T11" fmla="*/ 4479 h 5896"/>
                <a:gd name="T12" fmla="*/ 4634 w 4931"/>
                <a:gd name="T13" fmla="*/ 4117 h 5896"/>
                <a:gd name="T14" fmla="*/ 4729 w 4931"/>
                <a:gd name="T15" fmla="*/ 3748 h 5896"/>
                <a:gd name="T16" fmla="*/ 4794 w 4931"/>
                <a:gd name="T17" fmla="*/ 3374 h 5896"/>
                <a:gd name="T18" fmla="*/ 4829 w 4931"/>
                <a:gd name="T19" fmla="*/ 2996 h 5896"/>
                <a:gd name="T20" fmla="*/ 4834 w 4931"/>
                <a:gd name="T21" fmla="*/ 2617 h 5896"/>
                <a:gd name="T22" fmla="*/ 4810 w 4931"/>
                <a:gd name="T23" fmla="*/ 2238 h 5896"/>
                <a:gd name="T24" fmla="*/ 4755 w 4931"/>
                <a:gd name="T25" fmla="*/ 1861 h 5896"/>
                <a:gd name="T26" fmla="*/ 4669 w 4931"/>
                <a:gd name="T27" fmla="*/ 1489 h 5896"/>
                <a:gd name="T28" fmla="*/ 4554 w 4931"/>
                <a:gd name="T29" fmla="*/ 1122 h 5896"/>
                <a:gd name="T30" fmla="*/ 4408 w 4931"/>
                <a:gd name="T31" fmla="*/ 762 h 5896"/>
                <a:gd name="T32" fmla="*/ 4232 w 4931"/>
                <a:gd name="T33" fmla="*/ 413 h 5896"/>
                <a:gd name="T34" fmla="*/ 4025 w 4931"/>
                <a:gd name="T35" fmla="*/ 75 h 5896"/>
                <a:gd name="T36" fmla="*/ 76 w 4931"/>
                <a:gd name="T37" fmla="*/ 2781 h 5896"/>
                <a:gd name="T38" fmla="*/ 4075 w 4931"/>
                <a:gd name="T39" fmla="*/ 2 h 5896"/>
                <a:gd name="T40" fmla="*/ 4214 w 4931"/>
                <a:gd name="T41" fmla="*/ 194 h 5896"/>
                <a:gd name="T42" fmla="*/ 4410 w 4931"/>
                <a:gd name="T43" fmla="*/ 545 h 5896"/>
                <a:gd name="T44" fmla="*/ 4574 w 4931"/>
                <a:gd name="T45" fmla="*/ 907 h 5896"/>
                <a:gd name="T46" fmla="*/ 4708 w 4931"/>
                <a:gd name="T47" fmla="*/ 1277 h 5896"/>
                <a:gd name="T48" fmla="*/ 4809 w 4931"/>
                <a:gd name="T49" fmla="*/ 1655 h 5896"/>
                <a:gd name="T50" fmla="*/ 4881 w 4931"/>
                <a:gd name="T51" fmla="*/ 2037 h 5896"/>
                <a:gd name="T52" fmla="*/ 4921 w 4931"/>
                <a:gd name="T53" fmla="*/ 2423 h 5896"/>
                <a:gd name="T54" fmla="*/ 4931 w 4931"/>
                <a:gd name="T55" fmla="*/ 2810 h 5896"/>
                <a:gd name="T56" fmla="*/ 4911 w 4931"/>
                <a:gd name="T57" fmla="*/ 3196 h 5896"/>
                <a:gd name="T58" fmla="*/ 4860 w 4931"/>
                <a:gd name="T59" fmla="*/ 3580 h 5896"/>
                <a:gd name="T60" fmla="*/ 4778 w 4931"/>
                <a:gd name="T61" fmla="*/ 3959 h 5896"/>
                <a:gd name="T62" fmla="*/ 4666 w 4931"/>
                <a:gd name="T63" fmla="*/ 4332 h 5896"/>
                <a:gd name="T64" fmla="*/ 4524 w 4931"/>
                <a:gd name="T65" fmla="*/ 4696 h 5896"/>
                <a:gd name="T66" fmla="*/ 4352 w 4931"/>
                <a:gd name="T67" fmla="*/ 5050 h 5896"/>
                <a:gd name="T68" fmla="*/ 4150 w 4931"/>
                <a:gd name="T69" fmla="*/ 5392 h 5896"/>
                <a:gd name="T70" fmla="*/ 3918 w 4931"/>
                <a:gd name="T71" fmla="*/ 5721 h 5896"/>
                <a:gd name="T72" fmla="*/ 3760 w 4931"/>
                <a:gd name="T73" fmla="*/ 5895 h 5896"/>
                <a:gd name="T74" fmla="*/ 18 w 4931"/>
                <a:gd name="T75" fmla="*/ 2778 h 5896"/>
                <a:gd name="T76" fmla="*/ 22 w 4931"/>
                <a:gd name="T77" fmla="*/ 2702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31" h="5896">
                  <a:moveTo>
                    <a:pt x="76" y="2781"/>
                  </a:moveTo>
                  <a:lnTo>
                    <a:pt x="80" y="2705"/>
                  </a:lnTo>
                  <a:lnTo>
                    <a:pt x="3786" y="5810"/>
                  </a:lnTo>
                  <a:lnTo>
                    <a:pt x="3718" y="5817"/>
                  </a:lnTo>
                  <a:lnTo>
                    <a:pt x="3844" y="5660"/>
                  </a:lnTo>
                  <a:lnTo>
                    <a:pt x="3960" y="5502"/>
                  </a:lnTo>
                  <a:lnTo>
                    <a:pt x="4071" y="5339"/>
                  </a:lnTo>
                  <a:lnTo>
                    <a:pt x="4173" y="5173"/>
                  </a:lnTo>
                  <a:lnTo>
                    <a:pt x="4268" y="5003"/>
                  </a:lnTo>
                  <a:lnTo>
                    <a:pt x="4356" y="4831"/>
                  </a:lnTo>
                  <a:lnTo>
                    <a:pt x="4437" y="4656"/>
                  </a:lnTo>
                  <a:lnTo>
                    <a:pt x="4510" y="4479"/>
                  </a:lnTo>
                  <a:lnTo>
                    <a:pt x="4576" y="4299"/>
                  </a:lnTo>
                  <a:lnTo>
                    <a:pt x="4634" y="4117"/>
                  </a:lnTo>
                  <a:lnTo>
                    <a:pt x="4685" y="3933"/>
                  </a:lnTo>
                  <a:lnTo>
                    <a:pt x="4729" y="3748"/>
                  </a:lnTo>
                  <a:lnTo>
                    <a:pt x="4765" y="3561"/>
                  </a:lnTo>
                  <a:lnTo>
                    <a:pt x="4794" y="3374"/>
                  </a:lnTo>
                  <a:lnTo>
                    <a:pt x="4815" y="3186"/>
                  </a:lnTo>
                  <a:lnTo>
                    <a:pt x="4829" y="2996"/>
                  </a:lnTo>
                  <a:lnTo>
                    <a:pt x="4835" y="2807"/>
                  </a:lnTo>
                  <a:lnTo>
                    <a:pt x="4834" y="2617"/>
                  </a:lnTo>
                  <a:lnTo>
                    <a:pt x="4826" y="2427"/>
                  </a:lnTo>
                  <a:lnTo>
                    <a:pt x="4810" y="2238"/>
                  </a:lnTo>
                  <a:lnTo>
                    <a:pt x="4786" y="2049"/>
                  </a:lnTo>
                  <a:lnTo>
                    <a:pt x="4755" y="1861"/>
                  </a:lnTo>
                  <a:lnTo>
                    <a:pt x="4715" y="1674"/>
                  </a:lnTo>
                  <a:lnTo>
                    <a:pt x="4669" y="1489"/>
                  </a:lnTo>
                  <a:lnTo>
                    <a:pt x="4615" y="1304"/>
                  </a:lnTo>
                  <a:lnTo>
                    <a:pt x="4554" y="1122"/>
                  </a:lnTo>
                  <a:lnTo>
                    <a:pt x="4485" y="941"/>
                  </a:lnTo>
                  <a:lnTo>
                    <a:pt x="4408" y="762"/>
                  </a:lnTo>
                  <a:lnTo>
                    <a:pt x="4324" y="587"/>
                  </a:lnTo>
                  <a:lnTo>
                    <a:pt x="4232" y="413"/>
                  </a:lnTo>
                  <a:lnTo>
                    <a:pt x="4132" y="243"/>
                  </a:lnTo>
                  <a:lnTo>
                    <a:pt x="4025" y="75"/>
                  </a:lnTo>
                  <a:lnTo>
                    <a:pt x="4092" y="89"/>
                  </a:lnTo>
                  <a:lnTo>
                    <a:pt x="76" y="2781"/>
                  </a:lnTo>
                  <a:close/>
                  <a:moveTo>
                    <a:pt x="4038" y="10"/>
                  </a:moveTo>
                  <a:cubicBezTo>
                    <a:pt x="4049" y="2"/>
                    <a:pt x="4062" y="0"/>
                    <a:pt x="4075" y="2"/>
                  </a:cubicBezTo>
                  <a:cubicBezTo>
                    <a:pt x="4087" y="5"/>
                    <a:pt x="4098" y="13"/>
                    <a:pt x="4105" y="24"/>
                  </a:cubicBezTo>
                  <a:lnTo>
                    <a:pt x="4214" y="194"/>
                  </a:lnTo>
                  <a:lnTo>
                    <a:pt x="4316" y="368"/>
                  </a:lnTo>
                  <a:lnTo>
                    <a:pt x="4410" y="545"/>
                  </a:lnTo>
                  <a:lnTo>
                    <a:pt x="4496" y="725"/>
                  </a:lnTo>
                  <a:lnTo>
                    <a:pt x="4574" y="907"/>
                  </a:lnTo>
                  <a:lnTo>
                    <a:pt x="4645" y="1091"/>
                  </a:lnTo>
                  <a:lnTo>
                    <a:pt x="4708" y="1277"/>
                  </a:lnTo>
                  <a:lnTo>
                    <a:pt x="4763" y="1465"/>
                  </a:lnTo>
                  <a:lnTo>
                    <a:pt x="4809" y="1655"/>
                  </a:lnTo>
                  <a:lnTo>
                    <a:pt x="4849" y="1846"/>
                  </a:lnTo>
                  <a:lnTo>
                    <a:pt x="4881" y="2037"/>
                  </a:lnTo>
                  <a:lnTo>
                    <a:pt x="4905" y="2230"/>
                  </a:lnTo>
                  <a:lnTo>
                    <a:pt x="4921" y="2423"/>
                  </a:lnTo>
                  <a:lnTo>
                    <a:pt x="4930" y="2617"/>
                  </a:lnTo>
                  <a:lnTo>
                    <a:pt x="4931" y="2810"/>
                  </a:lnTo>
                  <a:lnTo>
                    <a:pt x="4925" y="3003"/>
                  </a:lnTo>
                  <a:lnTo>
                    <a:pt x="4911" y="3196"/>
                  </a:lnTo>
                  <a:lnTo>
                    <a:pt x="4889" y="3388"/>
                  </a:lnTo>
                  <a:lnTo>
                    <a:pt x="4860" y="3580"/>
                  </a:lnTo>
                  <a:lnTo>
                    <a:pt x="4822" y="3770"/>
                  </a:lnTo>
                  <a:lnTo>
                    <a:pt x="4778" y="3959"/>
                  </a:lnTo>
                  <a:lnTo>
                    <a:pt x="4726" y="4146"/>
                  </a:lnTo>
                  <a:lnTo>
                    <a:pt x="4666" y="4332"/>
                  </a:lnTo>
                  <a:lnTo>
                    <a:pt x="4599" y="4515"/>
                  </a:lnTo>
                  <a:lnTo>
                    <a:pt x="4524" y="4696"/>
                  </a:lnTo>
                  <a:lnTo>
                    <a:pt x="4442" y="4875"/>
                  </a:lnTo>
                  <a:lnTo>
                    <a:pt x="4352" y="5050"/>
                  </a:lnTo>
                  <a:lnTo>
                    <a:pt x="4255" y="5223"/>
                  </a:lnTo>
                  <a:lnTo>
                    <a:pt x="4150" y="5392"/>
                  </a:lnTo>
                  <a:lnTo>
                    <a:pt x="4038" y="5558"/>
                  </a:lnTo>
                  <a:lnTo>
                    <a:pt x="3918" y="5721"/>
                  </a:lnTo>
                  <a:lnTo>
                    <a:pt x="3792" y="5877"/>
                  </a:lnTo>
                  <a:cubicBezTo>
                    <a:pt x="3784" y="5887"/>
                    <a:pt x="3772" y="5893"/>
                    <a:pt x="3760" y="5895"/>
                  </a:cubicBezTo>
                  <a:cubicBezTo>
                    <a:pt x="3747" y="5896"/>
                    <a:pt x="3734" y="5892"/>
                    <a:pt x="3724" y="5884"/>
                  </a:cubicBezTo>
                  <a:lnTo>
                    <a:pt x="18" y="2778"/>
                  </a:lnTo>
                  <a:cubicBezTo>
                    <a:pt x="7" y="2769"/>
                    <a:pt x="0" y="2754"/>
                    <a:pt x="1" y="2739"/>
                  </a:cubicBezTo>
                  <a:cubicBezTo>
                    <a:pt x="2" y="2724"/>
                    <a:pt x="10" y="2710"/>
                    <a:pt x="22" y="2702"/>
                  </a:cubicBezTo>
                  <a:lnTo>
                    <a:pt x="4038" y="10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5155869" y="3527354"/>
              <a:ext cx="541412" cy="3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21%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4">
              <a:extLst>
                <a:ext uri="{FF2B5EF4-FFF2-40B4-BE49-F238E27FC236}">
                  <a16:creationId xmlns:a16="http://schemas.microsoft.com/office/drawing/2014/main" id="{8E483E35-A252-466D-9023-A42C9DE2541D}"/>
                </a:ext>
              </a:extLst>
            </p:cNvPr>
            <p:cNvSpPr txBox="1"/>
            <p:nvPr/>
          </p:nvSpPr>
          <p:spPr>
            <a:xfrm>
              <a:off x="3554619" y="3367298"/>
              <a:ext cx="13716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b="1" dirty="0">
                  <a:cs typeface="Calibri"/>
                </a:rPr>
                <a:t>NORD EST</a:t>
              </a: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184022" y="1617030"/>
            <a:ext cx="1522721" cy="1947238"/>
            <a:chOff x="3184022" y="1617030"/>
            <a:chExt cx="1522721" cy="1947238"/>
          </a:xfrm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3184022" y="1740078"/>
              <a:ext cx="1519645" cy="1824190"/>
            </a:xfrm>
            <a:custGeom>
              <a:avLst/>
              <a:gdLst>
                <a:gd name="T0" fmla="*/ 43 w 8228"/>
                <a:gd name="T1" fmla="*/ 9686 h 9867"/>
                <a:gd name="T2" fmla="*/ 8050 w 8228"/>
                <a:gd name="T3" fmla="*/ 4436 h 9867"/>
                <a:gd name="T4" fmla="*/ 7700 w 8228"/>
                <a:gd name="T5" fmla="*/ 3950 h 9867"/>
                <a:gd name="T6" fmla="*/ 7326 w 8228"/>
                <a:gd name="T7" fmla="*/ 3490 h 9867"/>
                <a:gd name="T8" fmla="*/ 6927 w 8228"/>
                <a:gd name="T9" fmla="*/ 3058 h 9867"/>
                <a:gd name="T10" fmla="*/ 6504 w 8228"/>
                <a:gd name="T11" fmla="*/ 2653 h 9867"/>
                <a:gd name="T12" fmla="*/ 6058 w 8228"/>
                <a:gd name="T13" fmla="*/ 2276 h 9867"/>
                <a:gd name="T14" fmla="*/ 5591 w 8228"/>
                <a:gd name="T15" fmla="*/ 1926 h 9867"/>
                <a:gd name="T16" fmla="*/ 5106 w 8228"/>
                <a:gd name="T17" fmla="*/ 1607 h 9867"/>
                <a:gd name="T18" fmla="*/ 4601 w 8228"/>
                <a:gd name="T19" fmla="*/ 1318 h 9867"/>
                <a:gd name="T20" fmla="*/ 4081 w 8228"/>
                <a:gd name="T21" fmla="*/ 1061 h 9867"/>
                <a:gd name="T22" fmla="*/ 3545 w 8228"/>
                <a:gd name="T23" fmla="*/ 835 h 9867"/>
                <a:gd name="T24" fmla="*/ 2996 w 8228"/>
                <a:gd name="T25" fmla="*/ 641 h 9867"/>
                <a:gd name="T26" fmla="*/ 2435 w 8228"/>
                <a:gd name="T27" fmla="*/ 482 h 9867"/>
                <a:gd name="T28" fmla="*/ 1862 w 8228"/>
                <a:gd name="T29" fmla="*/ 357 h 9867"/>
                <a:gd name="T30" fmla="*/ 1280 w 8228"/>
                <a:gd name="T31" fmla="*/ 266 h 9867"/>
                <a:gd name="T32" fmla="*/ 691 w 8228"/>
                <a:gd name="T33" fmla="*/ 211 h 9867"/>
                <a:gd name="T34" fmla="*/ 95 w 8228"/>
                <a:gd name="T35" fmla="*/ 192 h 9867"/>
                <a:gd name="T36" fmla="*/ 192 w 8228"/>
                <a:gd name="T37" fmla="*/ 9765 h 9867"/>
                <a:gd name="T38" fmla="*/ 29 w 8228"/>
                <a:gd name="T39" fmla="*/ 28 h 9867"/>
                <a:gd name="T40" fmla="*/ 403 w 8228"/>
                <a:gd name="T41" fmla="*/ 6 h 9867"/>
                <a:gd name="T42" fmla="*/ 1007 w 8228"/>
                <a:gd name="T43" fmla="*/ 43 h 9867"/>
                <a:gd name="T44" fmla="*/ 1605 w 8228"/>
                <a:gd name="T45" fmla="*/ 118 h 9867"/>
                <a:gd name="T46" fmla="*/ 2194 w 8228"/>
                <a:gd name="T47" fmla="*/ 228 h 9867"/>
                <a:gd name="T48" fmla="*/ 2772 w 8228"/>
                <a:gd name="T49" fmla="*/ 374 h 9867"/>
                <a:gd name="T50" fmla="*/ 3339 w 8228"/>
                <a:gd name="T51" fmla="*/ 554 h 9867"/>
                <a:gd name="T52" fmla="*/ 3892 w 8228"/>
                <a:gd name="T53" fmla="*/ 769 h 9867"/>
                <a:gd name="T54" fmla="*/ 4431 w 8228"/>
                <a:gd name="T55" fmla="*/ 1015 h 9867"/>
                <a:gd name="T56" fmla="*/ 4953 w 8228"/>
                <a:gd name="T57" fmla="*/ 1294 h 9867"/>
                <a:gd name="T58" fmla="*/ 5458 w 8228"/>
                <a:gd name="T59" fmla="*/ 1604 h 9867"/>
                <a:gd name="T60" fmla="*/ 5945 w 8228"/>
                <a:gd name="T61" fmla="*/ 1945 h 9867"/>
                <a:gd name="T62" fmla="*/ 6409 w 8228"/>
                <a:gd name="T63" fmla="*/ 2316 h 9867"/>
                <a:gd name="T64" fmla="*/ 6853 w 8228"/>
                <a:gd name="T65" fmla="*/ 2715 h 9867"/>
                <a:gd name="T66" fmla="*/ 7273 w 8228"/>
                <a:gd name="T67" fmla="*/ 3143 h 9867"/>
                <a:gd name="T68" fmla="*/ 7668 w 8228"/>
                <a:gd name="T69" fmla="*/ 3597 h 9867"/>
                <a:gd name="T70" fmla="*/ 8035 w 8228"/>
                <a:gd name="T71" fmla="*/ 4079 h 9867"/>
                <a:gd name="T72" fmla="*/ 8223 w 8228"/>
                <a:gd name="T73" fmla="*/ 4399 h 9867"/>
                <a:gd name="T74" fmla="*/ 150 w 8228"/>
                <a:gd name="T75" fmla="*/ 9845 h 9867"/>
                <a:gd name="T76" fmla="*/ 0 w 8228"/>
                <a:gd name="T77" fmla="*/ 9765 h 9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28" h="9867">
                  <a:moveTo>
                    <a:pt x="192" y="9765"/>
                  </a:moveTo>
                  <a:lnTo>
                    <a:pt x="43" y="9686"/>
                  </a:lnTo>
                  <a:lnTo>
                    <a:pt x="8075" y="4302"/>
                  </a:lnTo>
                  <a:lnTo>
                    <a:pt x="8050" y="4436"/>
                  </a:lnTo>
                  <a:lnTo>
                    <a:pt x="7878" y="4188"/>
                  </a:lnTo>
                  <a:lnTo>
                    <a:pt x="7700" y="3950"/>
                  </a:lnTo>
                  <a:lnTo>
                    <a:pt x="7517" y="3716"/>
                  </a:lnTo>
                  <a:lnTo>
                    <a:pt x="7326" y="3490"/>
                  </a:lnTo>
                  <a:lnTo>
                    <a:pt x="7130" y="3270"/>
                  </a:lnTo>
                  <a:lnTo>
                    <a:pt x="6927" y="3058"/>
                  </a:lnTo>
                  <a:lnTo>
                    <a:pt x="6718" y="2852"/>
                  </a:lnTo>
                  <a:lnTo>
                    <a:pt x="6504" y="2653"/>
                  </a:lnTo>
                  <a:lnTo>
                    <a:pt x="6283" y="2461"/>
                  </a:lnTo>
                  <a:lnTo>
                    <a:pt x="6058" y="2276"/>
                  </a:lnTo>
                  <a:lnTo>
                    <a:pt x="5828" y="2097"/>
                  </a:lnTo>
                  <a:lnTo>
                    <a:pt x="5591" y="1926"/>
                  </a:lnTo>
                  <a:lnTo>
                    <a:pt x="5351" y="1763"/>
                  </a:lnTo>
                  <a:lnTo>
                    <a:pt x="5106" y="1607"/>
                  </a:lnTo>
                  <a:lnTo>
                    <a:pt x="4856" y="1459"/>
                  </a:lnTo>
                  <a:lnTo>
                    <a:pt x="4601" y="1318"/>
                  </a:lnTo>
                  <a:lnTo>
                    <a:pt x="4343" y="1186"/>
                  </a:lnTo>
                  <a:lnTo>
                    <a:pt x="4081" y="1061"/>
                  </a:lnTo>
                  <a:lnTo>
                    <a:pt x="3815" y="944"/>
                  </a:lnTo>
                  <a:lnTo>
                    <a:pt x="3545" y="835"/>
                  </a:lnTo>
                  <a:lnTo>
                    <a:pt x="3272" y="735"/>
                  </a:lnTo>
                  <a:lnTo>
                    <a:pt x="2996" y="641"/>
                  </a:lnTo>
                  <a:lnTo>
                    <a:pt x="2717" y="557"/>
                  </a:lnTo>
                  <a:lnTo>
                    <a:pt x="2435" y="482"/>
                  </a:lnTo>
                  <a:lnTo>
                    <a:pt x="2149" y="415"/>
                  </a:lnTo>
                  <a:lnTo>
                    <a:pt x="1862" y="357"/>
                  </a:lnTo>
                  <a:lnTo>
                    <a:pt x="1572" y="307"/>
                  </a:lnTo>
                  <a:lnTo>
                    <a:pt x="1280" y="266"/>
                  </a:lnTo>
                  <a:lnTo>
                    <a:pt x="986" y="234"/>
                  </a:lnTo>
                  <a:lnTo>
                    <a:pt x="691" y="211"/>
                  </a:lnTo>
                  <a:lnTo>
                    <a:pt x="394" y="197"/>
                  </a:lnTo>
                  <a:lnTo>
                    <a:pt x="95" y="192"/>
                  </a:lnTo>
                  <a:lnTo>
                    <a:pt x="192" y="96"/>
                  </a:lnTo>
                  <a:lnTo>
                    <a:pt x="192" y="9765"/>
                  </a:lnTo>
                  <a:close/>
                  <a:moveTo>
                    <a:pt x="0" y="96"/>
                  </a:moveTo>
                  <a:cubicBezTo>
                    <a:pt x="0" y="71"/>
                    <a:pt x="11" y="46"/>
                    <a:pt x="29" y="28"/>
                  </a:cubicBezTo>
                  <a:cubicBezTo>
                    <a:pt x="47" y="10"/>
                    <a:pt x="72" y="0"/>
                    <a:pt x="98" y="0"/>
                  </a:cubicBezTo>
                  <a:lnTo>
                    <a:pt x="403" y="6"/>
                  </a:lnTo>
                  <a:lnTo>
                    <a:pt x="706" y="20"/>
                  </a:lnTo>
                  <a:lnTo>
                    <a:pt x="1007" y="43"/>
                  </a:lnTo>
                  <a:lnTo>
                    <a:pt x="1307" y="75"/>
                  </a:lnTo>
                  <a:lnTo>
                    <a:pt x="1605" y="118"/>
                  </a:lnTo>
                  <a:lnTo>
                    <a:pt x="1901" y="168"/>
                  </a:lnTo>
                  <a:lnTo>
                    <a:pt x="2194" y="228"/>
                  </a:lnTo>
                  <a:lnTo>
                    <a:pt x="2484" y="297"/>
                  </a:lnTo>
                  <a:lnTo>
                    <a:pt x="2772" y="374"/>
                  </a:lnTo>
                  <a:lnTo>
                    <a:pt x="3057" y="459"/>
                  </a:lnTo>
                  <a:lnTo>
                    <a:pt x="3339" y="554"/>
                  </a:lnTo>
                  <a:lnTo>
                    <a:pt x="3617" y="657"/>
                  </a:lnTo>
                  <a:lnTo>
                    <a:pt x="3892" y="769"/>
                  </a:lnTo>
                  <a:lnTo>
                    <a:pt x="4164" y="888"/>
                  </a:lnTo>
                  <a:lnTo>
                    <a:pt x="4431" y="1015"/>
                  </a:lnTo>
                  <a:lnTo>
                    <a:pt x="4694" y="1150"/>
                  </a:lnTo>
                  <a:lnTo>
                    <a:pt x="4953" y="1294"/>
                  </a:lnTo>
                  <a:lnTo>
                    <a:pt x="5209" y="1445"/>
                  </a:lnTo>
                  <a:lnTo>
                    <a:pt x="5458" y="1604"/>
                  </a:lnTo>
                  <a:lnTo>
                    <a:pt x="5704" y="1771"/>
                  </a:lnTo>
                  <a:lnTo>
                    <a:pt x="5945" y="1945"/>
                  </a:lnTo>
                  <a:lnTo>
                    <a:pt x="6181" y="2127"/>
                  </a:lnTo>
                  <a:lnTo>
                    <a:pt x="6409" y="2316"/>
                  </a:lnTo>
                  <a:lnTo>
                    <a:pt x="6635" y="2512"/>
                  </a:lnTo>
                  <a:lnTo>
                    <a:pt x="6853" y="2715"/>
                  </a:lnTo>
                  <a:lnTo>
                    <a:pt x="7066" y="2925"/>
                  </a:lnTo>
                  <a:lnTo>
                    <a:pt x="7273" y="3143"/>
                  </a:lnTo>
                  <a:lnTo>
                    <a:pt x="7473" y="3366"/>
                  </a:lnTo>
                  <a:lnTo>
                    <a:pt x="7668" y="3597"/>
                  </a:lnTo>
                  <a:lnTo>
                    <a:pt x="7855" y="3835"/>
                  </a:lnTo>
                  <a:lnTo>
                    <a:pt x="8035" y="4079"/>
                  </a:lnTo>
                  <a:lnTo>
                    <a:pt x="8207" y="4327"/>
                  </a:lnTo>
                  <a:cubicBezTo>
                    <a:pt x="8222" y="4348"/>
                    <a:pt x="8228" y="4374"/>
                    <a:pt x="8223" y="4399"/>
                  </a:cubicBezTo>
                  <a:cubicBezTo>
                    <a:pt x="8218" y="4425"/>
                    <a:pt x="8203" y="4447"/>
                    <a:pt x="8182" y="4461"/>
                  </a:cubicBezTo>
                  <a:lnTo>
                    <a:pt x="150" y="9845"/>
                  </a:lnTo>
                  <a:cubicBezTo>
                    <a:pt x="120" y="9865"/>
                    <a:pt x="83" y="9867"/>
                    <a:pt x="51" y="9850"/>
                  </a:cubicBezTo>
                  <a:cubicBezTo>
                    <a:pt x="20" y="9833"/>
                    <a:pt x="0" y="9801"/>
                    <a:pt x="0" y="9765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195429" y="1767765"/>
              <a:ext cx="1482731" cy="1784199"/>
            </a:xfrm>
            <a:custGeom>
              <a:avLst/>
              <a:gdLst>
                <a:gd name="T0" fmla="*/ 0 w 8032"/>
                <a:gd name="T1" fmla="*/ 9669 h 9669"/>
                <a:gd name="T2" fmla="*/ 8032 w 8032"/>
                <a:gd name="T3" fmla="*/ 4285 h 9669"/>
                <a:gd name="T4" fmla="*/ 0 w 8032"/>
                <a:gd name="T5" fmla="*/ 0 h 9669"/>
                <a:gd name="T6" fmla="*/ 0 w 8032"/>
                <a:gd name="T7" fmla="*/ 9669 h 9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2" h="9669">
                  <a:moveTo>
                    <a:pt x="0" y="9669"/>
                  </a:moveTo>
                  <a:lnTo>
                    <a:pt x="8032" y="4285"/>
                  </a:lnTo>
                  <a:cubicBezTo>
                    <a:pt x="6236" y="1607"/>
                    <a:pt x="3224" y="0"/>
                    <a:pt x="0" y="0"/>
                  </a:cubicBezTo>
                  <a:lnTo>
                    <a:pt x="0" y="9669"/>
                  </a:lnTo>
                  <a:close/>
                </a:path>
              </a:pathLst>
            </a:custGeom>
            <a:solidFill>
              <a:srgbClr val="44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4165331" y="1617030"/>
              <a:ext cx="541412" cy="3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16%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asellaDiTesto 3">
              <a:extLst>
                <a:ext uri="{FF2B5EF4-FFF2-40B4-BE49-F238E27FC236}">
                  <a16:creationId xmlns:a16="http://schemas.microsoft.com/office/drawing/2014/main" id="{CA73DE8D-13C5-47E2-922F-AB53B374CB93}"/>
                </a:ext>
              </a:extLst>
            </p:cNvPr>
            <p:cNvSpPr txBox="1"/>
            <p:nvPr/>
          </p:nvSpPr>
          <p:spPr>
            <a:xfrm>
              <a:off x="3255589" y="2179222"/>
              <a:ext cx="904442" cy="58477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b="1" dirty="0">
                  <a:cs typeface="Calibri"/>
                </a:rPr>
                <a:t>NORD OVEST</a:t>
              </a: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1922778" y="3524278"/>
            <a:ext cx="2663994" cy="2282544"/>
            <a:chOff x="1922778" y="3524278"/>
            <a:chExt cx="2663994" cy="2282544"/>
          </a:xfrm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938159" y="3542735"/>
              <a:ext cx="2630156" cy="1959543"/>
            </a:xfrm>
            <a:custGeom>
              <a:avLst/>
              <a:gdLst>
                <a:gd name="T0" fmla="*/ 6837 w 14249"/>
                <a:gd name="T1" fmla="*/ 0 h 10614"/>
                <a:gd name="T2" fmla="*/ 0 w 14249"/>
                <a:gd name="T3" fmla="*/ 6838 h 10614"/>
                <a:gd name="T4" fmla="*/ 13675 w 14249"/>
                <a:gd name="T5" fmla="*/ 6838 h 10614"/>
                <a:gd name="T6" fmla="*/ 14249 w 14249"/>
                <a:gd name="T7" fmla="*/ 6211 h 10614"/>
                <a:gd name="T8" fmla="*/ 6837 w 14249"/>
                <a:gd name="T9" fmla="*/ 0 h 10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9" h="10614">
                  <a:moveTo>
                    <a:pt x="6837" y="0"/>
                  </a:moveTo>
                  <a:lnTo>
                    <a:pt x="0" y="6838"/>
                  </a:lnTo>
                  <a:cubicBezTo>
                    <a:pt x="3776" y="10614"/>
                    <a:pt x="9899" y="10614"/>
                    <a:pt x="13675" y="6838"/>
                  </a:cubicBezTo>
                  <a:cubicBezTo>
                    <a:pt x="13875" y="6637"/>
                    <a:pt x="14067" y="6428"/>
                    <a:pt x="14249" y="6211"/>
                  </a:cubicBezTo>
                  <a:lnTo>
                    <a:pt x="6837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922778" y="3524278"/>
              <a:ext cx="2663994" cy="1821114"/>
            </a:xfrm>
            <a:custGeom>
              <a:avLst/>
              <a:gdLst>
                <a:gd name="T0" fmla="*/ 7001 w 14443"/>
                <a:gd name="T1" fmla="*/ 173 h 9871"/>
                <a:gd name="T2" fmla="*/ 163 w 14443"/>
                <a:gd name="T3" fmla="*/ 6874 h 9871"/>
                <a:gd name="T4" fmla="*/ 893 w 14443"/>
                <a:gd name="T5" fmla="*/ 7535 h 9871"/>
                <a:gd name="T6" fmla="*/ 1668 w 14443"/>
                <a:gd name="T7" fmla="*/ 8104 h 9871"/>
                <a:gd name="T8" fmla="*/ 2484 w 14443"/>
                <a:gd name="T9" fmla="*/ 8586 h 9871"/>
                <a:gd name="T10" fmla="*/ 3334 w 14443"/>
                <a:gd name="T11" fmla="*/ 8979 h 9871"/>
                <a:gd name="T12" fmla="*/ 4210 w 14443"/>
                <a:gd name="T13" fmla="*/ 9286 h 9871"/>
                <a:gd name="T14" fmla="*/ 5108 w 14443"/>
                <a:gd name="T15" fmla="*/ 9505 h 9871"/>
                <a:gd name="T16" fmla="*/ 6019 w 14443"/>
                <a:gd name="T17" fmla="*/ 9636 h 9871"/>
                <a:gd name="T18" fmla="*/ 6936 w 14443"/>
                <a:gd name="T19" fmla="*/ 9679 h 9871"/>
                <a:gd name="T20" fmla="*/ 7854 w 14443"/>
                <a:gd name="T21" fmla="*/ 9636 h 9871"/>
                <a:gd name="T22" fmla="*/ 8765 w 14443"/>
                <a:gd name="T23" fmla="*/ 9504 h 9871"/>
                <a:gd name="T24" fmla="*/ 9663 w 14443"/>
                <a:gd name="T25" fmla="*/ 9285 h 9871"/>
                <a:gd name="T26" fmla="*/ 10539 w 14443"/>
                <a:gd name="T27" fmla="*/ 8978 h 9871"/>
                <a:gd name="T28" fmla="*/ 11388 w 14443"/>
                <a:gd name="T29" fmla="*/ 8583 h 9871"/>
                <a:gd name="T30" fmla="*/ 12204 w 14443"/>
                <a:gd name="T31" fmla="*/ 8101 h 9871"/>
                <a:gd name="T32" fmla="*/ 12979 w 14443"/>
                <a:gd name="T33" fmla="*/ 7531 h 9871"/>
                <a:gd name="T34" fmla="*/ 13705 w 14443"/>
                <a:gd name="T35" fmla="*/ 6874 h 9871"/>
                <a:gd name="T36" fmla="*/ 14273 w 14443"/>
                <a:gd name="T37" fmla="*/ 6253 h 9871"/>
                <a:gd name="T38" fmla="*/ 6872 w 14443"/>
                <a:gd name="T39" fmla="*/ 179 h 9871"/>
                <a:gd name="T40" fmla="*/ 14441 w 14443"/>
                <a:gd name="T41" fmla="*/ 6309 h 9871"/>
                <a:gd name="T42" fmla="*/ 14135 w 14443"/>
                <a:gd name="T43" fmla="*/ 6703 h 9871"/>
                <a:gd name="T44" fmla="*/ 13473 w 14443"/>
                <a:gd name="T45" fmla="*/ 7359 h 9871"/>
                <a:gd name="T46" fmla="*/ 12706 w 14443"/>
                <a:gd name="T47" fmla="*/ 7984 h 9871"/>
                <a:gd name="T48" fmla="*/ 11894 w 14443"/>
                <a:gd name="T49" fmla="*/ 8520 h 9871"/>
                <a:gd name="T50" fmla="*/ 11044 w 14443"/>
                <a:gd name="T51" fmla="*/ 8968 h 9871"/>
                <a:gd name="T52" fmla="*/ 10162 w 14443"/>
                <a:gd name="T53" fmla="*/ 9325 h 9871"/>
                <a:gd name="T54" fmla="*/ 9257 w 14443"/>
                <a:gd name="T55" fmla="*/ 9592 h 9871"/>
                <a:gd name="T56" fmla="*/ 8334 w 14443"/>
                <a:gd name="T57" fmla="*/ 9771 h 9871"/>
                <a:gd name="T58" fmla="*/ 7400 w 14443"/>
                <a:gd name="T59" fmla="*/ 9860 h 9871"/>
                <a:gd name="T60" fmla="*/ 6464 w 14443"/>
                <a:gd name="T61" fmla="*/ 9860 h 9871"/>
                <a:gd name="T62" fmla="*/ 5530 w 14443"/>
                <a:gd name="T63" fmla="*/ 9770 h 9871"/>
                <a:gd name="T64" fmla="*/ 4607 w 14443"/>
                <a:gd name="T65" fmla="*/ 9591 h 9871"/>
                <a:gd name="T66" fmla="*/ 3702 w 14443"/>
                <a:gd name="T67" fmla="*/ 9323 h 9871"/>
                <a:gd name="T68" fmla="*/ 2820 w 14443"/>
                <a:gd name="T69" fmla="*/ 8966 h 9871"/>
                <a:gd name="T70" fmla="*/ 1970 w 14443"/>
                <a:gd name="T71" fmla="*/ 8518 h 9871"/>
                <a:gd name="T72" fmla="*/ 1158 w 14443"/>
                <a:gd name="T73" fmla="*/ 7981 h 9871"/>
                <a:gd name="T74" fmla="*/ 391 w 14443"/>
                <a:gd name="T75" fmla="*/ 7356 h 9871"/>
                <a:gd name="T76" fmla="*/ 0 w 14443"/>
                <a:gd name="T77" fmla="*/ 6945 h 9871"/>
                <a:gd name="T78" fmla="*/ 6866 w 14443"/>
                <a:gd name="T79" fmla="*/ 38 h 9871"/>
                <a:gd name="T80" fmla="*/ 14407 w 14443"/>
                <a:gd name="T81" fmla="*/ 6243 h 9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3" h="9871">
                  <a:moveTo>
                    <a:pt x="6872" y="179"/>
                  </a:moveTo>
                  <a:lnTo>
                    <a:pt x="7001" y="173"/>
                  </a:lnTo>
                  <a:lnTo>
                    <a:pt x="164" y="7011"/>
                  </a:lnTo>
                  <a:lnTo>
                    <a:pt x="163" y="6874"/>
                  </a:lnTo>
                  <a:lnTo>
                    <a:pt x="524" y="7217"/>
                  </a:lnTo>
                  <a:lnTo>
                    <a:pt x="893" y="7535"/>
                  </a:lnTo>
                  <a:lnTo>
                    <a:pt x="1275" y="7829"/>
                  </a:lnTo>
                  <a:lnTo>
                    <a:pt x="1668" y="8104"/>
                  </a:lnTo>
                  <a:lnTo>
                    <a:pt x="2071" y="8355"/>
                  </a:lnTo>
                  <a:lnTo>
                    <a:pt x="2484" y="8586"/>
                  </a:lnTo>
                  <a:lnTo>
                    <a:pt x="2905" y="8793"/>
                  </a:lnTo>
                  <a:lnTo>
                    <a:pt x="3334" y="8979"/>
                  </a:lnTo>
                  <a:lnTo>
                    <a:pt x="3769" y="9144"/>
                  </a:lnTo>
                  <a:lnTo>
                    <a:pt x="4210" y="9286"/>
                  </a:lnTo>
                  <a:lnTo>
                    <a:pt x="4656" y="9406"/>
                  </a:lnTo>
                  <a:lnTo>
                    <a:pt x="5108" y="9505"/>
                  </a:lnTo>
                  <a:lnTo>
                    <a:pt x="5561" y="9581"/>
                  </a:lnTo>
                  <a:lnTo>
                    <a:pt x="6019" y="9636"/>
                  </a:lnTo>
                  <a:lnTo>
                    <a:pt x="6477" y="9669"/>
                  </a:lnTo>
                  <a:lnTo>
                    <a:pt x="6936" y="9679"/>
                  </a:lnTo>
                  <a:lnTo>
                    <a:pt x="7395" y="9668"/>
                  </a:lnTo>
                  <a:lnTo>
                    <a:pt x="7854" y="9636"/>
                  </a:lnTo>
                  <a:lnTo>
                    <a:pt x="8311" y="9580"/>
                  </a:lnTo>
                  <a:lnTo>
                    <a:pt x="8765" y="9504"/>
                  </a:lnTo>
                  <a:lnTo>
                    <a:pt x="9216" y="9405"/>
                  </a:lnTo>
                  <a:lnTo>
                    <a:pt x="9663" y="9285"/>
                  </a:lnTo>
                  <a:lnTo>
                    <a:pt x="10103" y="9142"/>
                  </a:lnTo>
                  <a:lnTo>
                    <a:pt x="10539" y="8978"/>
                  </a:lnTo>
                  <a:lnTo>
                    <a:pt x="10967" y="8791"/>
                  </a:lnTo>
                  <a:lnTo>
                    <a:pt x="11388" y="8583"/>
                  </a:lnTo>
                  <a:lnTo>
                    <a:pt x="11801" y="8353"/>
                  </a:lnTo>
                  <a:lnTo>
                    <a:pt x="12204" y="8101"/>
                  </a:lnTo>
                  <a:lnTo>
                    <a:pt x="12597" y="7827"/>
                  </a:lnTo>
                  <a:lnTo>
                    <a:pt x="12979" y="7531"/>
                  </a:lnTo>
                  <a:lnTo>
                    <a:pt x="13348" y="7214"/>
                  </a:lnTo>
                  <a:lnTo>
                    <a:pt x="13705" y="6874"/>
                  </a:lnTo>
                  <a:lnTo>
                    <a:pt x="13996" y="6570"/>
                  </a:lnTo>
                  <a:lnTo>
                    <a:pt x="14273" y="6253"/>
                  </a:lnTo>
                  <a:lnTo>
                    <a:pt x="14284" y="6390"/>
                  </a:lnTo>
                  <a:lnTo>
                    <a:pt x="6872" y="179"/>
                  </a:lnTo>
                  <a:close/>
                  <a:moveTo>
                    <a:pt x="14407" y="6243"/>
                  </a:moveTo>
                  <a:cubicBezTo>
                    <a:pt x="14427" y="6259"/>
                    <a:pt x="14439" y="6283"/>
                    <a:pt x="14441" y="6309"/>
                  </a:cubicBezTo>
                  <a:cubicBezTo>
                    <a:pt x="14443" y="6335"/>
                    <a:pt x="14435" y="6360"/>
                    <a:pt x="14418" y="6380"/>
                  </a:cubicBezTo>
                  <a:lnTo>
                    <a:pt x="14135" y="6703"/>
                  </a:lnTo>
                  <a:lnTo>
                    <a:pt x="13838" y="7013"/>
                  </a:lnTo>
                  <a:lnTo>
                    <a:pt x="13473" y="7359"/>
                  </a:lnTo>
                  <a:lnTo>
                    <a:pt x="13096" y="7683"/>
                  </a:lnTo>
                  <a:lnTo>
                    <a:pt x="12706" y="7984"/>
                  </a:lnTo>
                  <a:lnTo>
                    <a:pt x="12305" y="8264"/>
                  </a:lnTo>
                  <a:lnTo>
                    <a:pt x="11894" y="8520"/>
                  </a:lnTo>
                  <a:lnTo>
                    <a:pt x="11473" y="8756"/>
                  </a:lnTo>
                  <a:lnTo>
                    <a:pt x="11044" y="8968"/>
                  </a:lnTo>
                  <a:lnTo>
                    <a:pt x="10606" y="9157"/>
                  </a:lnTo>
                  <a:lnTo>
                    <a:pt x="10162" y="9325"/>
                  </a:lnTo>
                  <a:lnTo>
                    <a:pt x="9712" y="9470"/>
                  </a:lnTo>
                  <a:lnTo>
                    <a:pt x="9257" y="9592"/>
                  </a:lnTo>
                  <a:lnTo>
                    <a:pt x="8796" y="9693"/>
                  </a:lnTo>
                  <a:lnTo>
                    <a:pt x="8334" y="9771"/>
                  </a:lnTo>
                  <a:lnTo>
                    <a:pt x="7867" y="9827"/>
                  </a:lnTo>
                  <a:lnTo>
                    <a:pt x="7400" y="9860"/>
                  </a:lnTo>
                  <a:lnTo>
                    <a:pt x="6931" y="9871"/>
                  </a:lnTo>
                  <a:lnTo>
                    <a:pt x="6464" y="9860"/>
                  </a:lnTo>
                  <a:lnTo>
                    <a:pt x="5996" y="9827"/>
                  </a:lnTo>
                  <a:lnTo>
                    <a:pt x="5530" y="9770"/>
                  </a:lnTo>
                  <a:lnTo>
                    <a:pt x="5067" y="9692"/>
                  </a:lnTo>
                  <a:lnTo>
                    <a:pt x="4607" y="9591"/>
                  </a:lnTo>
                  <a:lnTo>
                    <a:pt x="4151" y="9469"/>
                  </a:lnTo>
                  <a:lnTo>
                    <a:pt x="3702" y="9323"/>
                  </a:lnTo>
                  <a:lnTo>
                    <a:pt x="3257" y="9156"/>
                  </a:lnTo>
                  <a:lnTo>
                    <a:pt x="2820" y="8966"/>
                  </a:lnTo>
                  <a:lnTo>
                    <a:pt x="2391" y="8753"/>
                  </a:lnTo>
                  <a:lnTo>
                    <a:pt x="1970" y="8518"/>
                  </a:lnTo>
                  <a:lnTo>
                    <a:pt x="1559" y="8261"/>
                  </a:lnTo>
                  <a:lnTo>
                    <a:pt x="1158" y="7981"/>
                  </a:lnTo>
                  <a:lnTo>
                    <a:pt x="768" y="7680"/>
                  </a:lnTo>
                  <a:lnTo>
                    <a:pt x="391" y="7356"/>
                  </a:lnTo>
                  <a:lnTo>
                    <a:pt x="30" y="7013"/>
                  </a:lnTo>
                  <a:cubicBezTo>
                    <a:pt x="12" y="6995"/>
                    <a:pt x="1" y="6971"/>
                    <a:pt x="0" y="6945"/>
                  </a:cubicBezTo>
                  <a:cubicBezTo>
                    <a:pt x="0" y="6919"/>
                    <a:pt x="10" y="6894"/>
                    <a:pt x="29" y="6876"/>
                  </a:cubicBezTo>
                  <a:lnTo>
                    <a:pt x="6866" y="38"/>
                  </a:lnTo>
                  <a:cubicBezTo>
                    <a:pt x="6901" y="2"/>
                    <a:pt x="6957" y="0"/>
                    <a:pt x="6995" y="32"/>
                  </a:cubicBezTo>
                  <a:lnTo>
                    <a:pt x="14407" y="6243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3114664" y="5483820"/>
              <a:ext cx="541412" cy="3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26%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CasellaDiTesto 5">
              <a:extLst>
                <a:ext uri="{FF2B5EF4-FFF2-40B4-BE49-F238E27FC236}">
                  <a16:creationId xmlns:a16="http://schemas.microsoft.com/office/drawing/2014/main" id="{E1744591-9656-4192-BB11-D4BDDD292D71}"/>
                </a:ext>
              </a:extLst>
            </p:cNvPr>
            <p:cNvSpPr txBox="1"/>
            <p:nvPr/>
          </p:nvSpPr>
          <p:spPr>
            <a:xfrm>
              <a:off x="2664247" y="4434835"/>
              <a:ext cx="1222643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b="1" dirty="0">
                  <a:solidFill>
                    <a:schemeClr val="bg1"/>
                  </a:solidFill>
                  <a:cs typeface="Calibri"/>
                </a:rPr>
                <a:t>CENTRO</a:t>
              </a: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765891" y="1515835"/>
            <a:ext cx="1451969" cy="2048433"/>
            <a:chOff x="1765891" y="1515835"/>
            <a:chExt cx="1451969" cy="2048433"/>
          </a:xfrm>
        </p:grpSpPr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784348" y="1758536"/>
              <a:ext cx="1418131" cy="1784199"/>
            </a:xfrm>
            <a:custGeom>
              <a:avLst/>
              <a:gdLst>
                <a:gd name="T0" fmla="*/ 7677 w 7677"/>
                <a:gd name="T1" fmla="*/ 9669 h 9669"/>
                <a:gd name="T2" fmla="*/ 7677 w 7677"/>
                <a:gd name="T3" fmla="*/ 0 h 9669"/>
                <a:gd name="T4" fmla="*/ 0 w 7677"/>
                <a:gd name="T5" fmla="*/ 3791 h 9669"/>
                <a:gd name="T6" fmla="*/ 7677 w 7677"/>
                <a:gd name="T7" fmla="*/ 9669 h 9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77" h="9669">
                  <a:moveTo>
                    <a:pt x="7677" y="9669"/>
                  </a:moveTo>
                  <a:lnTo>
                    <a:pt x="7677" y="0"/>
                  </a:lnTo>
                  <a:cubicBezTo>
                    <a:pt x="4668" y="0"/>
                    <a:pt x="1830" y="1402"/>
                    <a:pt x="0" y="3791"/>
                  </a:cubicBezTo>
                  <a:lnTo>
                    <a:pt x="7677" y="966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1765891" y="1740078"/>
              <a:ext cx="1451969" cy="1824190"/>
            </a:xfrm>
            <a:custGeom>
              <a:avLst/>
              <a:gdLst>
                <a:gd name="T0" fmla="*/ 7679 w 7871"/>
                <a:gd name="T1" fmla="*/ 9765 h 9868"/>
                <a:gd name="T2" fmla="*/ 7777 w 7871"/>
                <a:gd name="T3" fmla="*/ 192 h 9868"/>
                <a:gd name="T4" fmla="*/ 7218 w 7871"/>
                <a:gd name="T5" fmla="*/ 208 h 9868"/>
                <a:gd name="T6" fmla="*/ 6666 w 7871"/>
                <a:gd name="T7" fmla="*/ 257 h 9868"/>
                <a:gd name="T8" fmla="*/ 6122 w 7871"/>
                <a:gd name="T9" fmla="*/ 336 h 9868"/>
                <a:gd name="T10" fmla="*/ 5584 w 7871"/>
                <a:gd name="T11" fmla="*/ 446 h 9868"/>
                <a:gd name="T12" fmla="*/ 5057 w 7871"/>
                <a:gd name="T13" fmla="*/ 587 h 9868"/>
                <a:gd name="T14" fmla="*/ 4538 w 7871"/>
                <a:gd name="T15" fmla="*/ 757 h 9868"/>
                <a:gd name="T16" fmla="*/ 4031 w 7871"/>
                <a:gd name="T17" fmla="*/ 955 h 9868"/>
                <a:gd name="T18" fmla="*/ 3536 w 7871"/>
                <a:gd name="T19" fmla="*/ 1183 h 9868"/>
                <a:gd name="T20" fmla="*/ 3056 w 7871"/>
                <a:gd name="T21" fmla="*/ 1438 h 9868"/>
                <a:gd name="T22" fmla="*/ 2589 w 7871"/>
                <a:gd name="T23" fmla="*/ 1720 h 9868"/>
                <a:gd name="T24" fmla="*/ 2139 w 7871"/>
                <a:gd name="T25" fmla="*/ 2028 h 9868"/>
                <a:gd name="T26" fmla="*/ 1706 w 7871"/>
                <a:gd name="T27" fmla="*/ 2363 h 9868"/>
                <a:gd name="T28" fmla="*/ 1292 w 7871"/>
                <a:gd name="T29" fmla="*/ 2722 h 9868"/>
                <a:gd name="T30" fmla="*/ 899 w 7871"/>
                <a:gd name="T31" fmla="*/ 3106 h 9868"/>
                <a:gd name="T32" fmla="*/ 524 w 7871"/>
                <a:gd name="T33" fmla="*/ 3514 h 9868"/>
                <a:gd name="T34" fmla="*/ 157 w 7871"/>
                <a:gd name="T35" fmla="*/ 3811 h 9868"/>
                <a:gd name="T36" fmla="*/ 40 w 7871"/>
                <a:gd name="T37" fmla="*/ 3964 h 9868"/>
                <a:gd name="T38" fmla="*/ 24 w 7871"/>
                <a:gd name="T39" fmla="*/ 3827 h 9868"/>
                <a:gd name="T40" fmla="*/ 569 w 7871"/>
                <a:gd name="T41" fmla="*/ 3176 h 9868"/>
                <a:gd name="T42" fmla="*/ 961 w 7871"/>
                <a:gd name="T43" fmla="*/ 2772 h 9868"/>
                <a:gd name="T44" fmla="*/ 1374 w 7871"/>
                <a:gd name="T45" fmla="*/ 2392 h 9868"/>
                <a:gd name="T46" fmla="*/ 1806 w 7871"/>
                <a:gd name="T47" fmla="*/ 2039 h 9868"/>
                <a:gd name="T48" fmla="*/ 2256 w 7871"/>
                <a:gd name="T49" fmla="*/ 1710 h 9868"/>
                <a:gd name="T50" fmla="*/ 2723 w 7871"/>
                <a:gd name="T51" fmla="*/ 1410 h 9868"/>
                <a:gd name="T52" fmla="*/ 3207 w 7871"/>
                <a:gd name="T53" fmla="*/ 1136 h 9868"/>
                <a:gd name="T54" fmla="*/ 3704 w 7871"/>
                <a:gd name="T55" fmla="*/ 890 h 9868"/>
                <a:gd name="T56" fmla="*/ 4216 w 7871"/>
                <a:gd name="T57" fmla="*/ 673 h 9868"/>
                <a:gd name="T58" fmla="*/ 4739 w 7871"/>
                <a:gd name="T59" fmla="*/ 485 h 9868"/>
                <a:gd name="T60" fmla="*/ 5272 w 7871"/>
                <a:gd name="T61" fmla="*/ 326 h 9868"/>
                <a:gd name="T62" fmla="*/ 5816 w 7871"/>
                <a:gd name="T63" fmla="*/ 199 h 9868"/>
                <a:gd name="T64" fmla="*/ 6368 w 7871"/>
                <a:gd name="T65" fmla="*/ 102 h 9868"/>
                <a:gd name="T66" fmla="*/ 6927 w 7871"/>
                <a:gd name="T67" fmla="*/ 38 h 9868"/>
                <a:gd name="T68" fmla="*/ 7492 w 7871"/>
                <a:gd name="T69" fmla="*/ 4 h 9868"/>
                <a:gd name="T70" fmla="*/ 7843 w 7871"/>
                <a:gd name="T71" fmla="*/ 28 h 9868"/>
                <a:gd name="T72" fmla="*/ 7871 w 7871"/>
                <a:gd name="T73" fmla="*/ 9765 h 9868"/>
                <a:gd name="T74" fmla="*/ 7717 w 7871"/>
                <a:gd name="T75" fmla="*/ 9842 h 9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71" h="9868">
                  <a:moveTo>
                    <a:pt x="7834" y="9689"/>
                  </a:moveTo>
                  <a:lnTo>
                    <a:pt x="7679" y="9765"/>
                  </a:lnTo>
                  <a:lnTo>
                    <a:pt x="7679" y="96"/>
                  </a:lnTo>
                  <a:lnTo>
                    <a:pt x="7777" y="192"/>
                  </a:lnTo>
                  <a:lnTo>
                    <a:pt x="7495" y="196"/>
                  </a:lnTo>
                  <a:lnTo>
                    <a:pt x="7218" y="208"/>
                  </a:lnTo>
                  <a:lnTo>
                    <a:pt x="6942" y="229"/>
                  </a:lnTo>
                  <a:lnTo>
                    <a:pt x="6666" y="257"/>
                  </a:lnTo>
                  <a:lnTo>
                    <a:pt x="6393" y="293"/>
                  </a:lnTo>
                  <a:lnTo>
                    <a:pt x="6122" y="336"/>
                  </a:lnTo>
                  <a:lnTo>
                    <a:pt x="5852" y="388"/>
                  </a:lnTo>
                  <a:lnTo>
                    <a:pt x="5584" y="446"/>
                  </a:lnTo>
                  <a:lnTo>
                    <a:pt x="5319" y="513"/>
                  </a:lnTo>
                  <a:lnTo>
                    <a:pt x="5057" y="587"/>
                  </a:lnTo>
                  <a:lnTo>
                    <a:pt x="4796" y="668"/>
                  </a:lnTo>
                  <a:lnTo>
                    <a:pt x="4538" y="757"/>
                  </a:lnTo>
                  <a:lnTo>
                    <a:pt x="4283" y="852"/>
                  </a:lnTo>
                  <a:lnTo>
                    <a:pt x="4031" y="955"/>
                  </a:lnTo>
                  <a:lnTo>
                    <a:pt x="3781" y="1065"/>
                  </a:lnTo>
                  <a:lnTo>
                    <a:pt x="3536" y="1183"/>
                  </a:lnTo>
                  <a:lnTo>
                    <a:pt x="3294" y="1307"/>
                  </a:lnTo>
                  <a:lnTo>
                    <a:pt x="3056" y="1438"/>
                  </a:lnTo>
                  <a:lnTo>
                    <a:pt x="2820" y="1575"/>
                  </a:lnTo>
                  <a:lnTo>
                    <a:pt x="2589" y="1720"/>
                  </a:lnTo>
                  <a:lnTo>
                    <a:pt x="2361" y="1871"/>
                  </a:lnTo>
                  <a:lnTo>
                    <a:pt x="2139" y="2028"/>
                  </a:lnTo>
                  <a:lnTo>
                    <a:pt x="1921" y="2192"/>
                  </a:lnTo>
                  <a:lnTo>
                    <a:pt x="1706" y="2363"/>
                  </a:lnTo>
                  <a:lnTo>
                    <a:pt x="1497" y="2539"/>
                  </a:lnTo>
                  <a:lnTo>
                    <a:pt x="1292" y="2722"/>
                  </a:lnTo>
                  <a:lnTo>
                    <a:pt x="1092" y="2911"/>
                  </a:lnTo>
                  <a:lnTo>
                    <a:pt x="899" y="3106"/>
                  </a:lnTo>
                  <a:lnTo>
                    <a:pt x="708" y="3307"/>
                  </a:lnTo>
                  <a:lnTo>
                    <a:pt x="524" y="3514"/>
                  </a:lnTo>
                  <a:lnTo>
                    <a:pt x="173" y="3948"/>
                  </a:lnTo>
                  <a:lnTo>
                    <a:pt x="157" y="3811"/>
                  </a:lnTo>
                  <a:lnTo>
                    <a:pt x="7834" y="9689"/>
                  </a:lnTo>
                  <a:close/>
                  <a:moveTo>
                    <a:pt x="40" y="3964"/>
                  </a:moveTo>
                  <a:cubicBezTo>
                    <a:pt x="20" y="3948"/>
                    <a:pt x="6" y="3925"/>
                    <a:pt x="3" y="3899"/>
                  </a:cubicBezTo>
                  <a:cubicBezTo>
                    <a:pt x="0" y="3873"/>
                    <a:pt x="8" y="3847"/>
                    <a:pt x="24" y="3827"/>
                  </a:cubicBezTo>
                  <a:lnTo>
                    <a:pt x="381" y="3387"/>
                  </a:lnTo>
                  <a:lnTo>
                    <a:pt x="569" y="3176"/>
                  </a:lnTo>
                  <a:lnTo>
                    <a:pt x="762" y="2971"/>
                  </a:lnTo>
                  <a:lnTo>
                    <a:pt x="961" y="2772"/>
                  </a:lnTo>
                  <a:lnTo>
                    <a:pt x="1164" y="2579"/>
                  </a:lnTo>
                  <a:lnTo>
                    <a:pt x="1374" y="2392"/>
                  </a:lnTo>
                  <a:lnTo>
                    <a:pt x="1587" y="2212"/>
                  </a:lnTo>
                  <a:lnTo>
                    <a:pt x="1806" y="2039"/>
                  </a:lnTo>
                  <a:lnTo>
                    <a:pt x="2028" y="1871"/>
                  </a:lnTo>
                  <a:lnTo>
                    <a:pt x="2256" y="1710"/>
                  </a:lnTo>
                  <a:lnTo>
                    <a:pt x="2487" y="1557"/>
                  </a:lnTo>
                  <a:lnTo>
                    <a:pt x="2723" y="1410"/>
                  </a:lnTo>
                  <a:lnTo>
                    <a:pt x="2963" y="1269"/>
                  </a:lnTo>
                  <a:lnTo>
                    <a:pt x="3207" y="1136"/>
                  </a:lnTo>
                  <a:lnTo>
                    <a:pt x="3453" y="1010"/>
                  </a:lnTo>
                  <a:lnTo>
                    <a:pt x="3704" y="890"/>
                  </a:lnTo>
                  <a:lnTo>
                    <a:pt x="3958" y="778"/>
                  </a:lnTo>
                  <a:lnTo>
                    <a:pt x="4216" y="673"/>
                  </a:lnTo>
                  <a:lnTo>
                    <a:pt x="4475" y="576"/>
                  </a:lnTo>
                  <a:lnTo>
                    <a:pt x="4739" y="485"/>
                  </a:lnTo>
                  <a:lnTo>
                    <a:pt x="5004" y="402"/>
                  </a:lnTo>
                  <a:lnTo>
                    <a:pt x="5272" y="326"/>
                  </a:lnTo>
                  <a:lnTo>
                    <a:pt x="5543" y="259"/>
                  </a:lnTo>
                  <a:lnTo>
                    <a:pt x="5816" y="199"/>
                  </a:lnTo>
                  <a:lnTo>
                    <a:pt x="6091" y="147"/>
                  </a:lnTo>
                  <a:lnTo>
                    <a:pt x="6368" y="102"/>
                  </a:lnTo>
                  <a:lnTo>
                    <a:pt x="6647" y="66"/>
                  </a:lnTo>
                  <a:lnTo>
                    <a:pt x="6927" y="38"/>
                  </a:lnTo>
                  <a:lnTo>
                    <a:pt x="7209" y="17"/>
                  </a:lnTo>
                  <a:lnTo>
                    <a:pt x="7492" y="4"/>
                  </a:lnTo>
                  <a:lnTo>
                    <a:pt x="7774" y="0"/>
                  </a:lnTo>
                  <a:cubicBezTo>
                    <a:pt x="7800" y="0"/>
                    <a:pt x="7825" y="10"/>
                    <a:pt x="7843" y="28"/>
                  </a:cubicBezTo>
                  <a:cubicBezTo>
                    <a:pt x="7861" y="46"/>
                    <a:pt x="7871" y="71"/>
                    <a:pt x="7871" y="96"/>
                  </a:cubicBezTo>
                  <a:lnTo>
                    <a:pt x="7871" y="9765"/>
                  </a:lnTo>
                  <a:cubicBezTo>
                    <a:pt x="7871" y="9802"/>
                    <a:pt x="7851" y="9835"/>
                    <a:pt x="7818" y="9852"/>
                  </a:cubicBezTo>
                  <a:cubicBezTo>
                    <a:pt x="7785" y="9868"/>
                    <a:pt x="7746" y="9864"/>
                    <a:pt x="7717" y="9842"/>
                  </a:cubicBezTo>
                  <a:lnTo>
                    <a:pt x="40" y="3964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880634" y="1515835"/>
              <a:ext cx="541412" cy="3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15%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CasellaDiTesto 6">
              <a:extLst>
                <a:ext uri="{FF2B5EF4-FFF2-40B4-BE49-F238E27FC236}">
                  <a16:creationId xmlns:a16="http://schemas.microsoft.com/office/drawing/2014/main" id="{45904EB5-E380-4135-AC44-F9645DBBC04E}"/>
                </a:ext>
              </a:extLst>
            </p:cNvPr>
            <p:cNvSpPr txBox="1"/>
            <p:nvPr/>
          </p:nvSpPr>
          <p:spPr>
            <a:xfrm>
              <a:off x="2198752" y="2222855"/>
              <a:ext cx="923745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b="1" dirty="0">
                  <a:solidFill>
                    <a:schemeClr val="bg1"/>
                  </a:solidFill>
                  <a:cs typeface="Calibri"/>
                </a:rPr>
                <a:t>ISOLE</a:t>
              </a: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809191" y="2441453"/>
            <a:ext cx="2408669" cy="2384060"/>
            <a:chOff x="809191" y="2441453"/>
            <a:chExt cx="2408669" cy="2384060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239860" y="2459910"/>
              <a:ext cx="1962619" cy="2347145"/>
            </a:xfrm>
            <a:custGeom>
              <a:avLst/>
              <a:gdLst>
                <a:gd name="T0" fmla="*/ 10624 w 10624"/>
                <a:gd name="T1" fmla="*/ 5878 h 12716"/>
                <a:gd name="T2" fmla="*/ 2947 w 10624"/>
                <a:gd name="T3" fmla="*/ 0 h 12716"/>
                <a:gd name="T4" fmla="*/ 3787 w 10624"/>
                <a:gd name="T5" fmla="*/ 12716 h 12716"/>
                <a:gd name="T6" fmla="*/ 10624 w 10624"/>
                <a:gd name="T7" fmla="*/ 5878 h 1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24" h="12716">
                  <a:moveTo>
                    <a:pt x="10624" y="5878"/>
                  </a:moveTo>
                  <a:lnTo>
                    <a:pt x="2947" y="0"/>
                  </a:lnTo>
                  <a:cubicBezTo>
                    <a:pt x="0" y="3850"/>
                    <a:pt x="359" y="9287"/>
                    <a:pt x="3787" y="12716"/>
                  </a:cubicBezTo>
                  <a:lnTo>
                    <a:pt x="10624" y="5878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399823" y="2441453"/>
              <a:ext cx="1818037" cy="2384060"/>
            </a:xfrm>
            <a:custGeom>
              <a:avLst/>
              <a:gdLst>
                <a:gd name="T0" fmla="*/ 9704 w 9860"/>
                <a:gd name="T1" fmla="*/ 6053 h 12911"/>
                <a:gd name="T2" fmla="*/ 2163 w 9860"/>
                <a:gd name="T3" fmla="*/ 155 h 12911"/>
                <a:gd name="T4" fmla="*/ 1652 w 9860"/>
                <a:gd name="T5" fmla="*/ 891 h 12911"/>
                <a:gd name="T6" fmla="*/ 1219 w 9860"/>
                <a:gd name="T7" fmla="*/ 1655 h 12911"/>
                <a:gd name="T8" fmla="*/ 863 w 9860"/>
                <a:gd name="T9" fmla="*/ 2445 h 12911"/>
                <a:gd name="T10" fmla="*/ 583 w 9860"/>
                <a:gd name="T11" fmla="*/ 3257 h 12911"/>
                <a:gd name="T12" fmla="*/ 378 w 9860"/>
                <a:gd name="T13" fmla="*/ 4084 h 12911"/>
                <a:gd name="T14" fmla="*/ 248 w 9860"/>
                <a:gd name="T15" fmla="*/ 4922 h 12911"/>
                <a:gd name="T16" fmla="*/ 192 w 9860"/>
                <a:gd name="T17" fmla="*/ 5766 h 12911"/>
                <a:gd name="T18" fmla="*/ 210 w 9860"/>
                <a:gd name="T19" fmla="*/ 6610 h 12911"/>
                <a:gd name="T20" fmla="*/ 304 w 9860"/>
                <a:gd name="T21" fmla="*/ 7449 h 12911"/>
                <a:gd name="T22" fmla="*/ 470 w 9860"/>
                <a:gd name="T23" fmla="*/ 8278 h 12911"/>
                <a:gd name="T24" fmla="*/ 710 w 9860"/>
                <a:gd name="T25" fmla="*/ 9092 h 12911"/>
                <a:gd name="T26" fmla="*/ 1022 w 9860"/>
                <a:gd name="T27" fmla="*/ 9885 h 12911"/>
                <a:gd name="T28" fmla="*/ 1407 w 9860"/>
                <a:gd name="T29" fmla="*/ 10652 h 12911"/>
                <a:gd name="T30" fmla="*/ 1865 w 9860"/>
                <a:gd name="T31" fmla="*/ 11389 h 12911"/>
                <a:gd name="T32" fmla="*/ 2394 w 9860"/>
                <a:gd name="T33" fmla="*/ 12089 h 12911"/>
                <a:gd name="T34" fmla="*/ 2995 w 9860"/>
                <a:gd name="T35" fmla="*/ 12748 h 12911"/>
                <a:gd name="T36" fmla="*/ 9695 w 9860"/>
                <a:gd name="T37" fmla="*/ 5909 h 12911"/>
                <a:gd name="T38" fmla="*/ 2924 w 9860"/>
                <a:gd name="T39" fmla="*/ 12910 h 12911"/>
                <a:gd name="T40" fmla="*/ 2540 w 9860"/>
                <a:gd name="T41" fmla="*/ 12549 h 12911"/>
                <a:gd name="T42" fmla="*/ 1965 w 9860"/>
                <a:gd name="T43" fmla="*/ 11856 h 12911"/>
                <a:gd name="T44" fmla="*/ 1462 w 9860"/>
                <a:gd name="T45" fmla="*/ 11122 h 12911"/>
                <a:gd name="T46" fmla="*/ 1032 w 9860"/>
                <a:gd name="T47" fmla="*/ 10355 h 12911"/>
                <a:gd name="T48" fmla="*/ 676 w 9860"/>
                <a:gd name="T49" fmla="*/ 9558 h 12911"/>
                <a:gd name="T50" fmla="*/ 395 w 9860"/>
                <a:gd name="T51" fmla="*/ 8737 h 12911"/>
                <a:gd name="T52" fmla="*/ 188 w 9860"/>
                <a:gd name="T53" fmla="*/ 7899 h 12911"/>
                <a:gd name="T54" fmla="*/ 57 w 9860"/>
                <a:gd name="T55" fmla="*/ 7048 h 12911"/>
                <a:gd name="T56" fmla="*/ 0 w 9860"/>
                <a:gd name="T57" fmla="*/ 6188 h 12911"/>
                <a:gd name="T58" fmla="*/ 19 w 9860"/>
                <a:gd name="T59" fmla="*/ 5327 h 12911"/>
                <a:gd name="T60" fmla="*/ 114 w 9860"/>
                <a:gd name="T61" fmla="*/ 4468 h 12911"/>
                <a:gd name="T62" fmla="*/ 286 w 9860"/>
                <a:gd name="T63" fmla="*/ 3618 h 12911"/>
                <a:gd name="T64" fmla="*/ 533 w 9860"/>
                <a:gd name="T65" fmla="*/ 2782 h 12911"/>
                <a:gd name="T66" fmla="*/ 859 w 9860"/>
                <a:gd name="T67" fmla="*/ 1964 h 12911"/>
                <a:gd name="T68" fmla="*/ 1261 w 9860"/>
                <a:gd name="T69" fmla="*/ 1171 h 12911"/>
                <a:gd name="T70" fmla="*/ 1741 w 9860"/>
                <a:gd name="T71" fmla="*/ 407 h 12911"/>
                <a:gd name="T72" fmla="*/ 2072 w 9860"/>
                <a:gd name="T73" fmla="*/ 3 h 12911"/>
                <a:gd name="T74" fmla="*/ 9821 w 9860"/>
                <a:gd name="T75" fmla="*/ 5900 h 12911"/>
                <a:gd name="T76" fmla="*/ 9830 w 9860"/>
                <a:gd name="T77" fmla="*/ 6044 h 1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60" h="12911">
                  <a:moveTo>
                    <a:pt x="9695" y="5909"/>
                  </a:moveTo>
                  <a:lnTo>
                    <a:pt x="9704" y="6053"/>
                  </a:lnTo>
                  <a:lnTo>
                    <a:pt x="2027" y="175"/>
                  </a:lnTo>
                  <a:lnTo>
                    <a:pt x="2163" y="155"/>
                  </a:lnTo>
                  <a:lnTo>
                    <a:pt x="1896" y="520"/>
                  </a:lnTo>
                  <a:lnTo>
                    <a:pt x="1652" y="891"/>
                  </a:lnTo>
                  <a:lnTo>
                    <a:pt x="1426" y="1270"/>
                  </a:lnTo>
                  <a:lnTo>
                    <a:pt x="1219" y="1655"/>
                  </a:lnTo>
                  <a:lnTo>
                    <a:pt x="1032" y="2047"/>
                  </a:lnTo>
                  <a:lnTo>
                    <a:pt x="863" y="2445"/>
                  </a:lnTo>
                  <a:lnTo>
                    <a:pt x="714" y="2849"/>
                  </a:lnTo>
                  <a:lnTo>
                    <a:pt x="583" y="3257"/>
                  </a:lnTo>
                  <a:lnTo>
                    <a:pt x="471" y="3669"/>
                  </a:lnTo>
                  <a:lnTo>
                    <a:pt x="378" y="4084"/>
                  </a:lnTo>
                  <a:lnTo>
                    <a:pt x="303" y="4502"/>
                  </a:lnTo>
                  <a:lnTo>
                    <a:pt x="248" y="4922"/>
                  </a:lnTo>
                  <a:lnTo>
                    <a:pt x="210" y="5344"/>
                  </a:lnTo>
                  <a:lnTo>
                    <a:pt x="192" y="5766"/>
                  </a:lnTo>
                  <a:lnTo>
                    <a:pt x="192" y="6188"/>
                  </a:lnTo>
                  <a:lnTo>
                    <a:pt x="210" y="6610"/>
                  </a:lnTo>
                  <a:lnTo>
                    <a:pt x="248" y="7031"/>
                  </a:lnTo>
                  <a:lnTo>
                    <a:pt x="304" y="7449"/>
                  </a:lnTo>
                  <a:lnTo>
                    <a:pt x="377" y="7866"/>
                  </a:lnTo>
                  <a:lnTo>
                    <a:pt x="470" y="8278"/>
                  </a:lnTo>
                  <a:lnTo>
                    <a:pt x="580" y="8688"/>
                  </a:lnTo>
                  <a:lnTo>
                    <a:pt x="710" y="9092"/>
                  </a:lnTo>
                  <a:lnTo>
                    <a:pt x="857" y="9491"/>
                  </a:lnTo>
                  <a:lnTo>
                    <a:pt x="1022" y="9885"/>
                  </a:lnTo>
                  <a:lnTo>
                    <a:pt x="1205" y="10272"/>
                  </a:lnTo>
                  <a:lnTo>
                    <a:pt x="1407" y="10652"/>
                  </a:lnTo>
                  <a:lnTo>
                    <a:pt x="1627" y="11025"/>
                  </a:lnTo>
                  <a:lnTo>
                    <a:pt x="1865" y="11389"/>
                  </a:lnTo>
                  <a:lnTo>
                    <a:pt x="2120" y="11743"/>
                  </a:lnTo>
                  <a:lnTo>
                    <a:pt x="2394" y="12089"/>
                  </a:lnTo>
                  <a:lnTo>
                    <a:pt x="2685" y="12423"/>
                  </a:lnTo>
                  <a:lnTo>
                    <a:pt x="2995" y="12748"/>
                  </a:lnTo>
                  <a:lnTo>
                    <a:pt x="2858" y="12747"/>
                  </a:lnTo>
                  <a:lnTo>
                    <a:pt x="9695" y="5909"/>
                  </a:lnTo>
                  <a:close/>
                  <a:moveTo>
                    <a:pt x="2993" y="12882"/>
                  </a:moveTo>
                  <a:cubicBezTo>
                    <a:pt x="2975" y="12901"/>
                    <a:pt x="2950" y="12911"/>
                    <a:pt x="2924" y="12910"/>
                  </a:cubicBezTo>
                  <a:cubicBezTo>
                    <a:pt x="2898" y="12910"/>
                    <a:pt x="2874" y="12899"/>
                    <a:pt x="2856" y="12881"/>
                  </a:cubicBezTo>
                  <a:lnTo>
                    <a:pt x="2540" y="12549"/>
                  </a:lnTo>
                  <a:lnTo>
                    <a:pt x="2243" y="12208"/>
                  </a:lnTo>
                  <a:lnTo>
                    <a:pt x="1965" y="11856"/>
                  </a:lnTo>
                  <a:lnTo>
                    <a:pt x="1704" y="11494"/>
                  </a:lnTo>
                  <a:lnTo>
                    <a:pt x="1462" y="11122"/>
                  </a:lnTo>
                  <a:lnTo>
                    <a:pt x="1238" y="10743"/>
                  </a:lnTo>
                  <a:lnTo>
                    <a:pt x="1032" y="10355"/>
                  </a:lnTo>
                  <a:lnTo>
                    <a:pt x="845" y="9960"/>
                  </a:lnTo>
                  <a:lnTo>
                    <a:pt x="676" y="9558"/>
                  </a:lnTo>
                  <a:lnTo>
                    <a:pt x="527" y="9151"/>
                  </a:lnTo>
                  <a:lnTo>
                    <a:pt x="395" y="8737"/>
                  </a:lnTo>
                  <a:lnTo>
                    <a:pt x="283" y="8321"/>
                  </a:lnTo>
                  <a:lnTo>
                    <a:pt x="188" y="7899"/>
                  </a:lnTo>
                  <a:lnTo>
                    <a:pt x="113" y="7474"/>
                  </a:lnTo>
                  <a:lnTo>
                    <a:pt x="57" y="7048"/>
                  </a:lnTo>
                  <a:lnTo>
                    <a:pt x="19" y="6619"/>
                  </a:lnTo>
                  <a:lnTo>
                    <a:pt x="0" y="6188"/>
                  </a:lnTo>
                  <a:lnTo>
                    <a:pt x="1" y="5757"/>
                  </a:lnTo>
                  <a:lnTo>
                    <a:pt x="19" y="5327"/>
                  </a:lnTo>
                  <a:lnTo>
                    <a:pt x="57" y="4897"/>
                  </a:lnTo>
                  <a:lnTo>
                    <a:pt x="114" y="4468"/>
                  </a:lnTo>
                  <a:lnTo>
                    <a:pt x="191" y="4043"/>
                  </a:lnTo>
                  <a:lnTo>
                    <a:pt x="286" y="3618"/>
                  </a:lnTo>
                  <a:lnTo>
                    <a:pt x="400" y="3198"/>
                  </a:lnTo>
                  <a:lnTo>
                    <a:pt x="533" y="2782"/>
                  </a:lnTo>
                  <a:lnTo>
                    <a:pt x="686" y="2370"/>
                  </a:lnTo>
                  <a:lnTo>
                    <a:pt x="859" y="1964"/>
                  </a:lnTo>
                  <a:lnTo>
                    <a:pt x="1050" y="1564"/>
                  </a:lnTo>
                  <a:lnTo>
                    <a:pt x="1261" y="1171"/>
                  </a:lnTo>
                  <a:lnTo>
                    <a:pt x="1491" y="786"/>
                  </a:lnTo>
                  <a:lnTo>
                    <a:pt x="1741" y="407"/>
                  </a:lnTo>
                  <a:lnTo>
                    <a:pt x="2008" y="42"/>
                  </a:lnTo>
                  <a:cubicBezTo>
                    <a:pt x="2023" y="21"/>
                    <a:pt x="2046" y="7"/>
                    <a:pt x="2072" y="3"/>
                  </a:cubicBezTo>
                  <a:cubicBezTo>
                    <a:pt x="2097" y="0"/>
                    <a:pt x="2123" y="7"/>
                    <a:pt x="2144" y="22"/>
                  </a:cubicBezTo>
                  <a:lnTo>
                    <a:pt x="9821" y="5900"/>
                  </a:lnTo>
                  <a:cubicBezTo>
                    <a:pt x="9843" y="5917"/>
                    <a:pt x="9856" y="5943"/>
                    <a:pt x="9858" y="5970"/>
                  </a:cubicBezTo>
                  <a:cubicBezTo>
                    <a:pt x="9860" y="5998"/>
                    <a:pt x="9850" y="6025"/>
                    <a:pt x="9830" y="6044"/>
                  </a:cubicBezTo>
                  <a:lnTo>
                    <a:pt x="2993" y="12882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809191" y="3551964"/>
              <a:ext cx="541412" cy="32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23%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7">
              <a:extLst>
                <a:ext uri="{FF2B5EF4-FFF2-40B4-BE49-F238E27FC236}">
                  <a16:creationId xmlns:a16="http://schemas.microsoft.com/office/drawing/2014/main" id="{347B3388-186A-48E2-AF29-13C6D59FDCFE}"/>
                </a:ext>
              </a:extLst>
            </p:cNvPr>
            <p:cNvSpPr txBox="1"/>
            <p:nvPr/>
          </p:nvSpPr>
          <p:spPr>
            <a:xfrm>
              <a:off x="1704815" y="3443109"/>
              <a:ext cx="68124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b="1" dirty="0">
                  <a:solidFill>
                    <a:schemeClr val="bg1"/>
                  </a:solidFill>
                  <a:cs typeface="Calibri"/>
                </a:rPr>
                <a:t>SUD</a:t>
              </a: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6072578" y="1447637"/>
            <a:ext cx="5600375" cy="4264838"/>
            <a:chOff x="6072578" y="1447637"/>
            <a:chExt cx="5600375" cy="4264838"/>
          </a:xfrm>
        </p:grpSpPr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922" y="1760784"/>
              <a:ext cx="3350705" cy="3951691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8837007" y="2282506"/>
              <a:ext cx="19046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99CCFF"/>
                  </a:solidFill>
                </a:rPr>
                <a:t>1244 valore medio</a:t>
              </a:r>
            </a:p>
            <a:p>
              <a:pPr algn="ctr"/>
              <a:r>
                <a:rPr lang="it-IT" dirty="0" err="1">
                  <a:solidFill>
                    <a:srgbClr val="99CCFF"/>
                  </a:solidFill>
                </a:rPr>
                <a:t>min</a:t>
              </a:r>
              <a:r>
                <a:rPr lang="it-IT" dirty="0">
                  <a:solidFill>
                    <a:srgbClr val="99CCFF"/>
                  </a:solidFill>
                </a:rPr>
                <a:t> 1011 – </a:t>
              </a:r>
              <a:r>
                <a:rPr lang="it-IT" dirty="0" err="1">
                  <a:solidFill>
                    <a:srgbClr val="99CCFF"/>
                  </a:solidFill>
                </a:rPr>
                <a:t>max</a:t>
              </a:r>
              <a:r>
                <a:rPr lang="it-IT" dirty="0">
                  <a:solidFill>
                    <a:srgbClr val="99CCFF"/>
                  </a:solidFill>
                </a:rPr>
                <a:t> 1393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6795586" y="4913022"/>
              <a:ext cx="19046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C00000"/>
                  </a:solidFill>
                </a:rPr>
                <a:t>1497 valore medio</a:t>
              </a:r>
            </a:p>
            <a:p>
              <a:pPr algn="ctr"/>
              <a:r>
                <a:rPr lang="it-IT" dirty="0" err="1">
                  <a:solidFill>
                    <a:srgbClr val="C00000"/>
                  </a:solidFill>
                </a:rPr>
                <a:t>min</a:t>
              </a:r>
              <a:r>
                <a:rPr lang="it-IT" dirty="0">
                  <a:solidFill>
                    <a:srgbClr val="C00000"/>
                  </a:solidFill>
                </a:rPr>
                <a:t> 1219 – </a:t>
              </a:r>
              <a:r>
                <a:rPr lang="it-IT" dirty="0" err="1">
                  <a:solidFill>
                    <a:srgbClr val="C00000"/>
                  </a:solidFill>
                </a:rPr>
                <a:t>max</a:t>
              </a:r>
              <a:r>
                <a:rPr lang="it-IT" dirty="0">
                  <a:solidFill>
                    <a:srgbClr val="C00000"/>
                  </a:solidFill>
                </a:rPr>
                <a:t> 1660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9867651" y="3505811"/>
              <a:ext cx="1805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FFCC"/>
                  </a:solidFill>
                </a:rPr>
                <a:t>1202 valore medio</a:t>
              </a:r>
            </a:p>
            <a:p>
              <a:pPr algn="ctr"/>
              <a:r>
                <a:rPr lang="it-IT" dirty="0" err="1">
                  <a:solidFill>
                    <a:srgbClr val="FFFFCC"/>
                  </a:solidFill>
                </a:rPr>
                <a:t>min</a:t>
              </a:r>
              <a:r>
                <a:rPr lang="it-IT" dirty="0">
                  <a:solidFill>
                    <a:srgbClr val="FFFFCC"/>
                  </a:solidFill>
                </a:rPr>
                <a:t> 437 – </a:t>
              </a:r>
              <a:r>
                <a:rPr lang="it-IT" dirty="0" err="1">
                  <a:solidFill>
                    <a:srgbClr val="FFFFCC"/>
                  </a:solidFill>
                </a:rPr>
                <a:t>max</a:t>
              </a:r>
              <a:r>
                <a:rPr lang="it-IT" dirty="0">
                  <a:solidFill>
                    <a:srgbClr val="FFFFCC"/>
                  </a:solidFill>
                </a:rPr>
                <a:t> 1933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519591" y="3459156"/>
              <a:ext cx="19046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CC00"/>
                  </a:solidFill>
                </a:rPr>
                <a:t>1804 valore medio</a:t>
              </a:r>
            </a:p>
            <a:p>
              <a:pPr algn="ctr"/>
              <a:r>
                <a:rPr lang="it-IT" dirty="0" err="1">
                  <a:solidFill>
                    <a:srgbClr val="00CC00"/>
                  </a:solidFill>
                </a:rPr>
                <a:t>min</a:t>
              </a:r>
              <a:r>
                <a:rPr lang="it-IT" dirty="0">
                  <a:solidFill>
                    <a:srgbClr val="00CC00"/>
                  </a:solidFill>
                </a:rPr>
                <a:t> 1233 – </a:t>
              </a:r>
              <a:r>
                <a:rPr lang="it-IT" dirty="0" err="1">
                  <a:solidFill>
                    <a:srgbClr val="00CC00"/>
                  </a:solidFill>
                </a:rPr>
                <a:t>max</a:t>
              </a:r>
              <a:r>
                <a:rPr lang="it-IT" dirty="0">
                  <a:solidFill>
                    <a:srgbClr val="00CC00"/>
                  </a:solidFill>
                </a:rPr>
                <a:t> 2184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072578" y="1447637"/>
              <a:ext cx="19046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</a:rPr>
                <a:t>1380 valore medio</a:t>
              </a:r>
            </a:p>
            <a:p>
              <a:pPr algn="ctr"/>
              <a:r>
                <a:rPr lang="it-IT" dirty="0" err="1">
                  <a:solidFill>
                    <a:srgbClr val="002060"/>
                  </a:solidFill>
                </a:rPr>
                <a:t>min</a:t>
              </a:r>
              <a:r>
                <a:rPr lang="it-IT" dirty="0">
                  <a:solidFill>
                    <a:srgbClr val="002060"/>
                  </a:solidFill>
                </a:rPr>
                <a:t> 1128 – </a:t>
              </a:r>
              <a:r>
                <a:rPr lang="it-IT" dirty="0" err="1">
                  <a:solidFill>
                    <a:srgbClr val="002060"/>
                  </a:solidFill>
                </a:rPr>
                <a:t>max</a:t>
              </a:r>
              <a:r>
                <a:rPr lang="it-IT" dirty="0">
                  <a:solidFill>
                    <a:srgbClr val="002060"/>
                  </a:solidFill>
                </a:rPr>
                <a:t> 1592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1385050" y="325156"/>
            <a:ext cx="935672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100" dirty="0">
                <a:solidFill>
                  <a:schemeClr val="lt1"/>
                </a:solidFill>
                <a:latin typeface="Arial"/>
              </a:rPr>
              <a:t>Numero idonei per regione (230.000 Italia – 2019/20)</a:t>
            </a:r>
          </a:p>
        </p:txBody>
      </p:sp>
      <p:grpSp>
        <p:nvGrpSpPr>
          <p:cNvPr id="99" name="Gruppo 98"/>
          <p:cNvGrpSpPr/>
          <p:nvPr/>
        </p:nvGrpSpPr>
        <p:grpSpPr>
          <a:xfrm>
            <a:off x="2081353" y="1098550"/>
            <a:ext cx="7726134" cy="4635500"/>
            <a:chOff x="3912394" y="2124076"/>
            <a:chExt cx="4329113" cy="2600325"/>
          </a:xfrm>
        </p:grpSpPr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3912394" y="2124076"/>
              <a:ext cx="4329113" cy="260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95788" y="2574926"/>
              <a:ext cx="3716338" cy="1246188"/>
            </a:xfrm>
            <a:custGeom>
              <a:avLst/>
              <a:gdLst>
                <a:gd name="T0" fmla="*/ 0 w 2341"/>
                <a:gd name="T1" fmla="*/ 785 h 785"/>
                <a:gd name="T2" fmla="*/ 2341 w 2341"/>
                <a:gd name="T3" fmla="*/ 785 h 785"/>
                <a:gd name="T4" fmla="*/ 0 w 2341"/>
                <a:gd name="T5" fmla="*/ 632 h 785"/>
                <a:gd name="T6" fmla="*/ 2341 w 2341"/>
                <a:gd name="T7" fmla="*/ 632 h 785"/>
                <a:gd name="T8" fmla="*/ 0 w 2341"/>
                <a:gd name="T9" fmla="*/ 473 h 785"/>
                <a:gd name="T10" fmla="*/ 2341 w 2341"/>
                <a:gd name="T11" fmla="*/ 473 h 785"/>
                <a:gd name="T12" fmla="*/ 0 w 2341"/>
                <a:gd name="T13" fmla="*/ 313 h 785"/>
                <a:gd name="T14" fmla="*/ 2341 w 2341"/>
                <a:gd name="T15" fmla="*/ 313 h 785"/>
                <a:gd name="T16" fmla="*/ 0 w 2341"/>
                <a:gd name="T17" fmla="*/ 154 h 785"/>
                <a:gd name="T18" fmla="*/ 2341 w 2341"/>
                <a:gd name="T19" fmla="*/ 154 h 785"/>
                <a:gd name="T20" fmla="*/ 0 w 2341"/>
                <a:gd name="T21" fmla="*/ 0 h 785"/>
                <a:gd name="T22" fmla="*/ 2341 w 2341"/>
                <a:gd name="T2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1" h="785">
                  <a:moveTo>
                    <a:pt x="0" y="785"/>
                  </a:moveTo>
                  <a:lnTo>
                    <a:pt x="2341" y="785"/>
                  </a:lnTo>
                  <a:moveTo>
                    <a:pt x="0" y="632"/>
                  </a:moveTo>
                  <a:lnTo>
                    <a:pt x="2341" y="632"/>
                  </a:lnTo>
                  <a:moveTo>
                    <a:pt x="0" y="473"/>
                  </a:moveTo>
                  <a:lnTo>
                    <a:pt x="2341" y="473"/>
                  </a:lnTo>
                  <a:moveTo>
                    <a:pt x="0" y="313"/>
                  </a:moveTo>
                  <a:lnTo>
                    <a:pt x="2341" y="313"/>
                  </a:lnTo>
                  <a:moveTo>
                    <a:pt x="0" y="154"/>
                  </a:moveTo>
                  <a:lnTo>
                    <a:pt x="2341" y="154"/>
                  </a:lnTo>
                  <a:moveTo>
                    <a:pt x="0" y="0"/>
                  </a:moveTo>
                  <a:lnTo>
                    <a:pt x="2341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5238751" y="2959101"/>
              <a:ext cx="63500" cy="11207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4464051" y="2733676"/>
              <a:ext cx="3579813" cy="1346200"/>
            </a:xfrm>
            <a:custGeom>
              <a:avLst/>
              <a:gdLst>
                <a:gd name="T0" fmla="*/ 34 w 2255"/>
                <a:gd name="T1" fmla="*/ 0 h 848"/>
                <a:gd name="T2" fmla="*/ 0 w 2255"/>
                <a:gd name="T3" fmla="*/ 848 h 848"/>
                <a:gd name="T4" fmla="*/ 119 w 2255"/>
                <a:gd name="T5" fmla="*/ 45 h 848"/>
                <a:gd name="T6" fmla="*/ 159 w 2255"/>
                <a:gd name="T7" fmla="*/ 848 h 848"/>
                <a:gd name="T8" fmla="*/ 119 w 2255"/>
                <a:gd name="T9" fmla="*/ 45 h 848"/>
                <a:gd name="T10" fmla="*/ 284 w 2255"/>
                <a:gd name="T11" fmla="*/ 91 h 848"/>
                <a:gd name="T12" fmla="*/ 244 w 2255"/>
                <a:gd name="T13" fmla="*/ 848 h 848"/>
                <a:gd name="T14" fmla="*/ 369 w 2255"/>
                <a:gd name="T15" fmla="*/ 108 h 848"/>
                <a:gd name="T16" fmla="*/ 409 w 2255"/>
                <a:gd name="T17" fmla="*/ 848 h 848"/>
                <a:gd name="T18" fmla="*/ 369 w 2255"/>
                <a:gd name="T19" fmla="*/ 108 h 848"/>
                <a:gd name="T20" fmla="*/ 653 w 2255"/>
                <a:gd name="T21" fmla="*/ 262 h 848"/>
                <a:gd name="T22" fmla="*/ 613 w 2255"/>
                <a:gd name="T23" fmla="*/ 848 h 848"/>
                <a:gd name="T24" fmla="*/ 738 w 2255"/>
                <a:gd name="T25" fmla="*/ 381 h 848"/>
                <a:gd name="T26" fmla="*/ 778 w 2255"/>
                <a:gd name="T27" fmla="*/ 848 h 848"/>
                <a:gd name="T28" fmla="*/ 738 w 2255"/>
                <a:gd name="T29" fmla="*/ 381 h 848"/>
                <a:gd name="T30" fmla="*/ 897 w 2255"/>
                <a:gd name="T31" fmla="*/ 392 h 848"/>
                <a:gd name="T32" fmla="*/ 858 w 2255"/>
                <a:gd name="T33" fmla="*/ 848 h 848"/>
                <a:gd name="T34" fmla="*/ 983 w 2255"/>
                <a:gd name="T35" fmla="*/ 410 h 848"/>
                <a:gd name="T36" fmla="*/ 1022 w 2255"/>
                <a:gd name="T37" fmla="*/ 848 h 848"/>
                <a:gd name="T38" fmla="*/ 983 w 2255"/>
                <a:gd name="T39" fmla="*/ 410 h 848"/>
                <a:gd name="T40" fmla="*/ 1147 w 2255"/>
                <a:gd name="T41" fmla="*/ 501 h 848"/>
                <a:gd name="T42" fmla="*/ 1108 w 2255"/>
                <a:gd name="T43" fmla="*/ 848 h 848"/>
                <a:gd name="T44" fmla="*/ 1232 w 2255"/>
                <a:gd name="T45" fmla="*/ 529 h 848"/>
                <a:gd name="T46" fmla="*/ 1267 w 2255"/>
                <a:gd name="T47" fmla="*/ 848 h 848"/>
                <a:gd name="T48" fmla="*/ 1232 w 2255"/>
                <a:gd name="T49" fmla="*/ 529 h 848"/>
                <a:gd name="T50" fmla="*/ 1392 w 2255"/>
                <a:gd name="T51" fmla="*/ 660 h 848"/>
                <a:gd name="T52" fmla="*/ 1352 w 2255"/>
                <a:gd name="T53" fmla="*/ 848 h 848"/>
                <a:gd name="T54" fmla="*/ 1477 w 2255"/>
                <a:gd name="T55" fmla="*/ 666 h 848"/>
                <a:gd name="T56" fmla="*/ 1517 w 2255"/>
                <a:gd name="T57" fmla="*/ 848 h 848"/>
                <a:gd name="T58" fmla="*/ 1477 w 2255"/>
                <a:gd name="T59" fmla="*/ 666 h 848"/>
                <a:gd name="T60" fmla="*/ 1636 w 2255"/>
                <a:gd name="T61" fmla="*/ 666 h 848"/>
                <a:gd name="T62" fmla="*/ 1602 w 2255"/>
                <a:gd name="T63" fmla="*/ 848 h 848"/>
                <a:gd name="T64" fmla="*/ 1721 w 2255"/>
                <a:gd name="T65" fmla="*/ 705 h 848"/>
                <a:gd name="T66" fmla="*/ 1761 w 2255"/>
                <a:gd name="T67" fmla="*/ 848 h 848"/>
                <a:gd name="T68" fmla="*/ 1721 w 2255"/>
                <a:gd name="T69" fmla="*/ 705 h 848"/>
                <a:gd name="T70" fmla="*/ 1886 w 2255"/>
                <a:gd name="T71" fmla="*/ 739 h 848"/>
                <a:gd name="T72" fmla="*/ 1846 w 2255"/>
                <a:gd name="T73" fmla="*/ 848 h 848"/>
                <a:gd name="T74" fmla="*/ 1971 w 2255"/>
                <a:gd name="T75" fmla="*/ 808 h 848"/>
                <a:gd name="T76" fmla="*/ 2011 w 2255"/>
                <a:gd name="T77" fmla="*/ 848 h 848"/>
                <a:gd name="T78" fmla="*/ 1971 w 2255"/>
                <a:gd name="T79" fmla="*/ 808 h 848"/>
                <a:gd name="T80" fmla="*/ 2130 w 2255"/>
                <a:gd name="T81" fmla="*/ 825 h 848"/>
                <a:gd name="T82" fmla="*/ 2090 w 2255"/>
                <a:gd name="T83" fmla="*/ 848 h 848"/>
                <a:gd name="T84" fmla="*/ 2215 w 2255"/>
                <a:gd name="T85" fmla="*/ 842 h 848"/>
                <a:gd name="T86" fmla="*/ 2255 w 2255"/>
                <a:gd name="T87" fmla="*/ 848 h 848"/>
                <a:gd name="T88" fmla="*/ 2215 w 2255"/>
                <a:gd name="T89" fmla="*/ 842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5" h="848">
                  <a:moveTo>
                    <a:pt x="0" y="0"/>
                  </a:moveTo>
                  <a:lnTo>
                    <a:pt x="34" y="0"/>
                  </a:lnTo>
                  <a:lnTo>
                    <a:pt x="34" y="848"/>
                  </a:lnTo>
                  <a:lnTo>
                    <a:pt x="0" y="848"/>
                  </a:lnTo>
                  <a:lnTo>
                    <a:pt x="0" y="0"/>
                  </a:lnTo>
                  <a:close/>
                  <a:moveTo>
                    <a:pt x="119" y="45"/>
                  </a:moveTo>
                  <a:lnTo>
                    <a:pt x="159" y="45"/>
                  </a:lnTo>
                  <a:lnTo>
                    <a:pt x="159" y="848"/>
                  </a:lnTo>
                  <a:lnTo>
                    <a:pt x="119" y="848"/>
                  </a:lnTo>
                  <a:lnTo>
                    <a:pt x="119" y="45"/>
                  </a:lnTo>
                  <a:close/>
                  <a:moveTo>
                    <a:pt x="244" y="91"/>
                  </a:moveTo>
                  <a:lnTo>
                    <a:pt x="284" y="91"/>
                  </a:lnTo>
                  <a:lnTo>
                    <a:pt x="284" y="848"/>
                  </a:lnTo>
                  <a:lnTo>
                    <a:pt x="244" y="848"/>
                  </a:lnTo>
                  <a:lnTo>
                    <a:pt x="244" y="91"/>
                  </a:lnTo>
                  <a:close/>
                  <a:moveTo>
                    <a:pt x="369" y="108"/>
                  </a:moveTo>
                  <a:lnTo>
                    <a:pt x="409" y="108"/>
                  </a:lnTo>
                  <a:lnTo>
                    <a:pt x="409" y="848"/>
                  </a:lnTo>
                  <a:lnTo>
                    <a:pt x="369" y="848"/>
                  </a:lnTo>
                  <a:lnTo>
                    <a:pt x="369" y="108"/>
                  </a:lnTo>
                  <a:close/>
                  <a:moveTo>
                    <a:pt x="613" y="262"/>
                  </a:moveTo>
                  <a:lnTo>
                    <a:pt x="653" y="262"/>
                  </a:lnTo>
                  <a:lnTo>
                    <a:pt x="653" y="848"/>
                  </a:lnTo>
                  <a:lnTo>
                    <a:pt x="613" y="848"/>
                  </a:lnTo>
                  <a:lnTo>
                    <a:pt x="613" y="262"/>
                  </a:lnTo>
                  <a:close/>
                  <a:moveTo>
                    <a:pt x="738" y="381"/>
                  </a:moveTo>
                  <a:lnTo>
                    <a:pt x="778" y="381"/>
                  </a:lnTo>
                  <a:lnTo>
                    <a:pt x="778" y="848"/>
                  </a:lnTo>
                  <a:lnTo>
                    <a:pt x="738" y="848"/>
                  </a:lnTo>
                  <a:lnTo>
                    <a:pt x="738" y="381"/>
                  </a:lnTo>
                  <a:close/>
                  <a:moveTo>
                    <a:pt x="858" y="392"/>
                  </a:moveTo>
                  <a:lnTo>
                    <a:pt x="897" y="392"/>
                  </a:lnTo>
                  <a:lnTo>
                    <a:pt x="897" y="848"/>
                  </a:lnTo>
                  <a:lnTo>
                    <a:pt x="858" y="848"/>
                  </a:lnTo>
                  <a:lnTo>
                    <a:pt x="858" y="392"/>
                  </a:lnTo>
                  <a:close/>
                  <a:moveTo>
                    <a:pt x="983" y="410"/>
                  </a:moveTo>
                  <a:lnTo>
                    <a:pt x="1022" y="410"/>
                  </a:lnTo>
                  <a:lnTo>
                    <a:pt x="1022" y="848"/>
                  </a:lnTo>
                  <a:lnTo>
                    <a:pt x="983" y="848"/>
                  </a:lnTo>
                  <a:lnTo>
                    <a:pt x="983" y="410"/>
                  </a:lnTo>
                  <a:close/>
                  <a:moveTo>
                    <a:pt x="1108" y="501"/>
                  </a:moveTo>
                  <a:lnTo>
                    <a:pt x="1147" y="501"/>
                  </a:lnTo>
                  <a:lnTo>
                    <a:pt x="1147" y="848"/>
                  </a:lnTo>
                  <a:lnTo>
                    <a:pt x="1108" y="848"/>
                  </a:lnTo>
                  <a:lnTo>
                    <a:pt x="1108" y="501"/>
                  </a:lnTo>
                  <a:close/>
                  <a:moveTo>
                    <a:pt x="1232" y="529"/>
                  </a:moveTo>
                  <a:lnTo>
                    <a:pt x="1267" y="529"/>
                  </a:lnTo>
                  <a:lnTo>
                    <a:pt x="1267" y="848"/>
                  </a:lnTo>
                  <a:lnTo>
                    <a:pt x="1232" y="848"/>
                  </a:lnTo>
                  <a:lnTo>
                    <a:pt x="1232" y="529"/>
                  </a:lnTo>
                  <a:close/>
                  <a:moveTo>
                    <a:pt x="1352" y="660"/>
                  </a:moveTo>
                  <a:lnTo>
                    <a:pt x="1392" y="660"/>
                  </a:lnTo>
                  <a:lnTo>
                    <a:pt x="1392" y="848"/>
                  </a:lnTo>
                  <a:lnTo>
                    <a:pt x="1352" y="848"/>
                  </a:lnTo>
                  <a:lnTo>
                    <a:pt x="1352" y="660"/>
                  </a:lnTo>
                  <a:close/>
                  <a:moveTo>
                    <a:pt x="1477" y="666"/>
                  </a:moveTo>
                  <a:lnTo>
                    <a:pt x="1517" y="666"/>
                  </a:lnTo>
                  <a:lnTo>
                    <a:pt x="1517" y="848"/>
                  </a:lnTo>
                  <a:lnTo>
                    <a:pt x="1477" y="848"/>
                  </a:lnTo>
                  <a:lnTo>
                    <a:pt x="1477" y="666"/>
                  </a:lnTo>
                  <a:close/>
                  <a:moveTo>
                    <a:pt x="1602" y="666"/>
                  </a:moveTo>
                  <a:lnTo>
                    <a:pt x="1636" y="666"/>
                  </a:lnTo>
                  <a:lnTo>
                    <a:pt x="1636" y="848"/>
                  </a:lnTo>
                  <a:lnTo>
                    <a:pt x="1602" y="848"/>
                  </a:lnTo>
                  <a:lnTo>
                    <a:pt x="1602" y="666"/>
                  </a:lnTo>
                  <a:close/>
                  <a:moveTo>
                    <a:pt x="1721" y="705"/>
                  </a:moveTo>
                  <a:lnTo>
                    <a:pt x="1761" y="705"/>
                  </a:lnTo>
                  <a:lnTo>
                    <a:pt x="1761" y="848"/>
                  </a:lnTo>
                  <a:lnTo>
                    <a:pt x="1721" y="848"/>
                  </a:lnTo>
                  <a:lnTo>
                    <a:pt x="1721" y="705"/>
                  </a:lnTo>
                  <a:close/>
                  <a:moveTo>
                    <a:pt x="1846" y="739"/>
                  </a:moveTo>
                  <a:lnTo>
                    <a:pt x="1886" y="739"/>
                  </a:lnTo>
                  <a:lnTo>
                    <a:pt x="1886" y="848"/>
                  </a:lnTo>
                  <a:lnTo>
                    <a:pt x="1846" y="848"/>
                  </a:lnTo>
                  <a:lnTo>
                    <a:pt x="1846" y="739"/>
                  </a:lnTo>
                  <a:close/>
                  <a:moveTo>
                    <a:pt x="1971" y="808"/>
                  </a:moveTo>
                  <a:lnTo>
                    <a:pt x="2011" y="808"/>
                  </a:lnTo>
                  <a:lnTo>
                    <a:pt x="2011" y="848"/>
                  </a:lnTo>
                  <a:lnTo>
                    <a:pt x="1971" y="848"/>
                  </a:lnTo>
                  <a:lnTo>
                    <a:pt x="1971" y="808"/>
                  </a:lnTo>
                  <a:close/>
                  <a:moveTo>
                    <a:pt x="2090" y="825"/>
                  </a:moveTo>
                  <a:lnTo>
                    <a:pt x="2130" y="825"/>
                  </a:lnTo>
                  <a:lnTo>
                    <a:pt x="2130" y="848"/>
                  </a:lnTo>
                  <a:lnTo>
                    <a:pt x="2090" y="848"/>
                  </a:lnTo>
                  <a:lnTo>
                    <a:pt x="2090" y="825"/>
                  </a:lnTo>
                  <a:close/>
                  <a:moveTo>
                    <a:pt x="2215" y="842"/>
                  </a:moveTo>
                  <a:lnTo>
                    <a:pt x="2255" y="842"/>
                  </a:lnTo>
                  <a:lnTo>
                    <a:pt x="2255" y="848"/>
                  </a:lnTo>
                  <a:lnTo>
                    <a:pt x="2215" y="848"/>
                  </a:lnTo>
                  <a:lnTo>
                    <a:pt x="2215" y="842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 flipV="1">
              <a:off x="4395788" y="2574926"/>
              <a:ext cx="0" cy="15001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4360863" y="2574926"/>
              <a:ext cx="34925" cy="1500188"/>
            </a:xfrm>
            <a:custGeom>
              <a:avLst/>
              <a:gdLst>
                <a:gd name="T0" fmla="*/ 0 w 22"/>
                <a:gd name="T1" fmla="*/ 945 h 945"/>
                <a:gd name="T2" fmla="*/ 22 w 22"/>
                <a:gd name="T3" fmla="*/ 945 h 945"/>
                <a:gd name="T4" fmla="*/ 0 w 22"/>
                <a:gd name="T5" fmla="*/ 785 h 945"/>
                <a:gd name="T6" fmla="*/ 22 w 22"/>
                <a:gd name="T7" fmla="*/ 785 h 945"/>
                <a:gd name="T8" fmla="*/ 0 w 22"/>
                <a:gd name="T9" fmla="*/ 632 h 945"/>
                <a:gd name="T10" fmla="*/ 22 w 22"/>
                <a:gd name="T11" fmla="*/ 632 h 945"/>
                <a:gd name="T12" fmla="*/ 0 w 22"/>
                <a:gd name="T13" fmla="*/ 473 h 945"/>
                <a:gd name="T14" fmla="*/ 22 w 22"/>
                <a:gd name="T15" fmla="*/ 473 h 945"/>
                <a:gd name="T16" fmla="*/ 0 w 22"/>
                <a:gd name="T17" fmla="*/ 313 h 945"/>
                <a:gd name="T18" fmla="*/ 22 w 22"/>
                <a:gd name="T19" fmla="*/ 313 h 945"/>
                <a:gd name="T20" fmla="*/ 0 w 22"/>
                <a:gd name="T21" fmla="*/ 154 h 945"/>
                <a:gd name="T22" fmla="*/ 22 w 22"/>
                <a:gd name="T23" fmla="*/ 154 h 945"/>
                <a:gd name="T24" fmla="*/ 0 w 22"/>
                <a:gd name="T25" fmla="*/ 0 h 945"/>
                <a:gd name="T26" fmla="*/ 22 w 22"/>
                <a:gd name="T27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945">
                  <a:moveTo>
                    <a:pt x="0" y="945"/>
                  </a:moveTo>
                  <a:lnTo>
                    <a:pt x="22" y="945"/>
                  </a:lnTo>
                  <a:moveTo>
                    <a:pt x="0" y="785"/>
                  </a:moveTo>
                  <a:lnTo>
                    <a:pt x="22" y="785"/>
                  </a:lnTo>
                  <a:moveTo>
                    <a:pt x="0" y="632"/>
                  </a:moveTo>
                  <a:lnTo>
                    <a:pt x="22" y="632"/>
                  </a:lnTo>
                  <a:moveTo>
                    <a:pt x="0" y="473"/>
                  </a:moveTo>
                  <a:lnTo>
                    <a:pt x="22" y="473"/>
                  </a:lnTo>
                  <a:moveTo>
                    <a:pt x="0" y="313"/>
                  </a:moveTo>
                  <a:lnTo>
                    <a:pt x="22" y="313"/>
                  </a:lnTo>
                  <a:moveTo>
                    <a:pt x="0" y="154"/>
                  </a:moveTo>
                  <a:lnTo>
                    <a:pt x="22" y="154"/>
                  </a:lnTo>
                  <a:moveTo>
                    <a:pt x="0" y="0"/>
                  </a:moveTo>
                  <a:lnTo>
                    <a:pt x="22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>
              <a:off x="4395788" y="4075113"/>
              <a:ext cx="37163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4243388" y="4008438"/>
              <a:ext cx="125413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4051301" y="3757613"/>
              <a:ext cx="197603" cy="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5.000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3995738" y="3506788"/>
              <a:ext cx="241615" cy="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10.000</a:t>
              </a:r>
              <a:endPara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995738" y="3255963"/>
              <a:ext cx="241615" cy="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15.000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3995738" y="3005138"/>
              <a:ext cx="241615" cy="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20.000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3995738" y="2754313"/>
              <a:ext cx="241615" cy="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25.000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3995738" y="2506663"/>
              <a:ext cx="241615" cy="1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30.000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Freeform 71"/>
            <p:cNvSpPr>
              <a:spLocks noEditPoints="1"/>
            </p:cNvSpPr>
            <p:nvPr/>
          </p:nvSpPr>
          <p:spPr bwMode="auto">
            <a:xfrm>
              <a:off x="4316413" y="4194176"/>
              <a:ext cx="185738" cy="171450"/>
            </a:xfrm>
            <a:custGeom>
              <a:avLst/>
              <a:gdLst>
                <a:gd name="T0" fmla="*/ 128 w 328"/>
                <a:gd name="T1" fmla="*/ 262 h 305"/>
                <a:gd name="T2" fmla="*/ 89 w 328"/>
                <a:gd name="T3" fmla="*/ 303 h 305"/>
                <a:gd name="T4" fmla="*/ 1 w 328"/>
                <a:gd name="T5" fmla="*/ 223 h 305"/>
                <a:gd name="T6" fmla="*/ 2 w 328"/>
                <a:gd name="T7" fmla="*/ 218 h 305"/>
                <a:gd name="T8" fmla="*/ 10 w 328"/>
                <a:gd name="T9" fmla="*/ 211 h 305"/>
                <a:gd name="T10" fmla="*/ 87 w 328"/>
                <a:gd name="T11" fmla="*/ 286 h 305"/>
                <a:gd name="T12" fmla="*/ 120 w 328"/>
                <a:gd name="T13" fmla="*/ 254 h 305"/>
                <a:gd name="T14" fmla="*/ 184 w 328"/>
                <a:gd name="T15" fmla="*/ 205 h 305"/>
                <a:gd name="T16" fmla="*/ 181 w 328"/>
                <a:gd name="T17" fmla="*/ 212 h 305"/>
                <a:gd name="T18" fmla="*/ 174 w 328"/>
                <a:gd name="T19" fmla="*/ 214 h 305"/>
                <a:gd name="T20" fmla="*/ 158 w 328"/>
                <a:gd name="T21" fmla="*/ 236 h 305"/>
                <a:gd name="T22" fmla="*/ 129 w 328"/>
                <a:gd name="T23" fmla="*/ 245 h 305"/>
                <a:gd name="T24" fmla="*/ 113 w 328"/>
                <a:gd name="T25" fmla="*/ 216 h 305"/>
                <a:gd name="T26" fmla="*/ 138 w 328"/>
                <a:gd name="T27" fmla="*/ 181 h 305"/>
                <a:gd name="T28" fmla="*/ 120 w 328"/>
                <a:gd name="T29" fmla="*/ 169 h 305"/>
                <a:gd name="T30" fmla="*/ 99 w 328"/>
                <a:gd name="T31" fmla="*/ 184 h 305"/>
                <a:gd name="T32" fmla="*/ 92 w 328"/>
                <a:gd name="T33" fmla="*/ 201 h 305"/>
                <a:gd name="T34" fmla="*/ 88 w 328"/>
                <a:gd name="T35" fmla="*/ 201 h 305"/>
                <a:gd name="T36" fmla="*/ 83 w 328"/>
                <a:gd name="T37" fmla="*/ 193 h 305"/>
                <a:gd name="T38" fmla="*/ 91 w 328"/>
                <a:gd name="T39" fmla="*/ 173 h 305"/>
                <a:gd name="T40" fmla="*/ 122 w 328"/>
                <a:gd name="T41" fmla="*/ 153 h 305"/>
                <a:gd name="T42" fmla="*/ 184 w 328"/>
                <a:gd name="T43" fmla="*/ 205 h 305"/>
                <a:gd name="T44" fmla="*/ 129 w 328"/>
                <a:gd name="T45" fmla="*/ 207 h 305"/>
                <a:gd name="T46" fmla="*/ 130 w 328"/>
                <a:gd name="T47" fmla="*/ 227 h 305"/>
                <a:gd name="T48" fmla="*/ 157 w 328"/>
                <a:gd name="T49" fmla="*/ 216 h 305"/>
                <a:gd name="T50" fmla="*/ 242 w 328"/>
                <a:gd name="T51" fmla="*/ 141 h 305"/>
                <a:gd name="T52" fmla="*/ 245 w 328"/>
                <a:gd name="T53" fmla="*/ 147 h 305"/>
                <a:gd name="T54" fmla="*/ 204 w 328"/>
                <a:gd name="T55" fmla="*/ 186 h 305"/>
                <a:gd name="T56" fmla="*/ 196 w 328"/>
                <a:gd name="T57" fmla="*/ 180 h 305"/>
                <a:gd name="T58" fmla="*/ 194 w 328"/>
                <a:gd name="T59" fmla="*/ 173 h 305"/>
                <a:gd name="T60" fmla="*/ 151 w 328"/>
                <a:gd name="T61" fmla="*/ 131 h 305"/>
                <a:gd name="T62" fmla="*/ 143 w 328"/>
                <a:gd name="T63" fmla="*/ 124 h 305"/>
                <a:gd name="T64" fmla="*/ 178 w 328"/>
                <a:gd name="T65" fmla="*/ 87 h 305"/>
                <a:gd name="T66" fmla="*/ 183 w 328"/>
                <a:gd name="T67" fmla="*/ 87 h 305"/>
                <a:gd name="T68" fmla="*/ 189 w 328"/>
                <a:gd name="T69" fmla="*/ 92 h 305"/>
                <a:gd name="T70" fmla="*/ 192 w 328"/>
                <a:gd name="T71" fmla="*/ 100 h 305"/>
                <a:gd name="T72" fmla="*/ 236 w 328"/>
                <a:gd name="T73" fmla="*/ 138 h 305"/>
                <a:gd name="T74" fmla="*/ 242 w 328"/>
                <a:gd name="T75" fmla="*/ 141 h 305"/>
                <a:gd name="T76" fmla="*/ 275 w 328"/>
                <a:gd name="T77" fmla="*/ 117 h 305"/>
                <a:gd name="T78" fmla="*/ 268 w 328"/>
                <a:gd name="T79" fmla="*/ 125 h 305"/>
                <a:gd name="T80" fmla="*/ 263 w 328"/>
                <a:gd name="T81" fmla="*/ 125 h 305"/>
                <a:gd name="T82" fmla="*/ 203 w 328"/>
                <a:gd name="T83" fmla="*/ 63 h 305"/>
                <a:gd name="T84" fmla="*/ 210 w 328"/>
                <a:gd name="T85" fmla="*/ 56 h 305"/>
                <a:gd name="T86" fmla="*/ 215 w 328"/>
                <a:gd name="T87" fmla="*/ 55 h 305"/>
                <a:gd name="T88" fmla="*/ 199 w 328"/>
                <a:gd name="T89" fmla="*/ 40 h 305"/>
                <a:gd name="T90" fmla="*/ 182 w 328"/>
                <a:gd name="T91" fmla="*/ 47 h 305"/>
                <a:gd name="T92" fmla="*/ 189 w 328"/>
                <a:gd name="T93" fmla="*/ 30 h 305"/>
                <a:gd name="T94" fmla="*/ 322 w 328"/>
                <a:gd name="T95" fmla="*/ 32 h 305"/>
                <a:gd name="T96" fmla="*/ 314 w 328"/>
                <a:gd name="T97" fmla="*/ 81 h 305"/>
                <a:gd name="T98" fmla="*/ 268 w 328"/>
                <a:gd name="T99" fmla="*/ 89 h 305"/>
                <a:gd name="T100" fmla="*/ 236 w 328"/>
                <a:gd name="T101" fmla="*/ 46 h 305"/>
                <a:gd name="T102" fmla="*/ 264 w 328"/>
                <a:gd name="T103" fmla="*/ 3 h 305"/>
                <a:gd name="T104" fmla="*/ 311 w 328"/>
                <a:gd name="T105" fmla="*/ 17 h 305"/>
                <a:gd name="T106" fmla="*/ 280 w 328"/>
                <a:gd name="T107" fmla="*/ 16 h 305"/>
                <a:gd name="T108" fmla="*/ 252 w 328"/>
                <a:gd name="T109" fmla="*/ 34 h 305"/>
                <a:gd name="T110" fmla="*/ 263 w 328"/>
                <a:gd name="T111" fmla="*/ 66 h 305"/>
                <a:gd name="T112" fmla="*/ 294 w 328"/>
                <a:gd name="T113" fmla="*/ 78 h 305"/>
                <a:gd name="T114" fmla="*/ 313 w 328"/>
                <a:gd name="T115" fmla="*/ 5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" h="305">
                  <a:moveTo>
                    <a:pt x="125" y="257"/>
                  </a:moveTo>
                  <a:cubicBezTo>
                    <a:pt x="126" y="258"/>
                    <a:pt x="126" y="259"/>
                    <a:pt x="127" y="260"/>
                  </a:cubicBezTo>
                  <a:cubicBezTo>
                    <a:pt x="127" y="260"/>
                    <a:pt x="128" y="261"/>
                    <a:pt x="128" y="262"/>
                  </a:cubicBezTo>
                  <a:cubicBezTo>
                    <a:pt x="128" y="262"/>
                    <a:pt x="128" y="263"/>
                    <a:pt x="128" y="263"/>
                  </a:cubicBezTo>
                  <a:cubicBezTo>
                    <a:pt x="128" y="264"/>
                    <a:pt x="128" y="264"/>
                    <a:pt x="127" y="265"/>
                  </a:cubicBezTo>
                  <a:lnTo>
                    <a:pt x="89" y="303"/>
                  </a:lnTo>
                  <a:cubicBezTo>
                    <a:pt x="88" y="304"/>
                    <a:pt x="87" y="304"/>
                    <a:pt x="85" y="304"/>
                  </a:cubicBezTo>
                  <a:cubicBezTo>
                    <a:pt x="84" y="305"/>
                    <a:pt x="82" y="304"/>
                    <a:pt x="80" y="302"/>
                  </a:cubicBezTo>
                  <a:lnTo>
                    <a:pt x="1" y="223"/>
                  </a:lnTo>
                  <a:cubicBezTo>
                    <a:pt x="1" y="222"/>
                    <a:pt x="0" y="222"/>
                    <a:pt x="0" y="222"/>
                  </a:cubicBezTo>
                  <a:cubicBezTo>
                    <a:pt x="0" y="221"/>
                    <a:pt x="0" y="221"/>
                    <a:pt x="1" y="220"/>
                  </a:cubicBezTo>
                  <a:cubicBezTo>
                    <a:pt x="1" y="219"/>
                    <a:pt x="1" y="219"/>
                    <a:pt x="2" y="218"/>
                  </a:cubicBezTo>
                  <a:cubicBezTo>
                    <a:pt x="3" y="217"/>
                    <a:pt x="4" y="216"/>
                    <a:pt x="5" y="215"/>
                  </a:cubicBezTo>
                  <a:cubicBezTo>
                    <a:pt x="6" y="214"/>
                    <a:pt x="7" y="213"/>
                    <a:pt x="8" y="212"/>
                  </a:cubicBezTo>
                  <a:cubicBezTo>
                    <a:pt x="8" y="212"/>
                    <a:pt x="9" y="211"/>
                    <a:pt x="10" y="211"/>
                  </a:cubicBezTo>
                  <a:cubicBezTo>
                    <a:pt x="10" y="211"/>
                    <a:pt x="11" y="211"/>
                    <a:pt x="11" y="211"/>
                  </a:cubicBezTo>
                  <a:cubicBezTo>
                    <a:pt x="12" y="211"/>
                    <a:pt x="12" y="211"/>
                    <a:pt x="12" y="211"/>
                  </a:cubicBezTo>
                  <a:lnTo>
                    <a:pt x="87" y="286"/>
                  </a:lnTo>
                  <a:lnTo>
                    <a:pt x="117" y="255"/>
                  </a:lnTo>
                  <a:cubicBezTo>
                    <a:pt x="118" y="254"/>
                    <a:pt x="118" y="254"/>
                    <a:pt x="119" y="254"/>
                  </a:cubicBezTo>
                  <a:cubicBezTo>
                    <a:pt x="119" y="254"/>
                    <a:pt x="120" y="254"/>
                    <a:pt x="120" y="254"/>
                  </a:cubicBezTo>
                  <a:cubicBezTo>
                    <a:pt x="121" y="254"/>
                    <a:pt x="122" y="255"/>
                    <a:pt x="122" y="255"/>
                  </a:cubicBezTo>
                  <a:cubicBezTo>
                    <a:pt x="123" y="256"/>
                    <a:pt x="124" y="256"/>
                    <a:pt x="125" y="257"/>
                  </a:cubicBezTo>
                  <a:close/>
                  <a:moveTo>
                    <a:pt x="184" y="205"/>
                  </a:moveTo>
                  <a:cubicBezTo>
                    <a:pt x="184" y="205"/>
                    <a:pt x="185" y="206"/>
                    <a:pt x="184" y="207"/>
                  </a:cubicBezTo>
                  <a:cubicBezTo>
                    <a:pt x="184" y="207"/>
                    <a:pt x="184" y="208"/>
                    <a:pt x="184" y="209"/>
                  </a:cubicBezTo>
                  <a:cubicBezTo>
                    <a:pt x="183" y="209"/>
                    <a:pt x="182" y="210"/>
                    <a:pt x="181" y="212"/>
                  </a:cubicBezTo>
                  <a:cubicBezTo>
                    <a:pt x="180" y="213"/>
                    <a:pt x="179" y="214"/>
                    <a:pt x="178" y="214"/>
                  </a:cubicBezTo>
                  <a:cubicBezTo>
                    <a:pt x="177" y="215"/>
                    <a:pt x="177" y="215"/>
                    <a:pt x="176" y="215"/>
                  </a:cubicBezTo>
                  <a:cubicBezTo>
                    <a:pt x="175" y="215"/>
                    <a:pt x="175" y="215"/>
                    <a:pt x="174" y="214"/>
                  </a:cubicBezTo>
                  <a:lnTo>
                    <a:pt x="168" y="208"/>
                  </a:lnTo>
                  <a:cubicBezTo>
                    <a:pt x="169" y="214"/>
                    <a:pt x="168" y="219"/>
                    <a:pt x="166" y="224"/>
                  </a:cubicBezTo>
                  <a:cubicBezTo>
                    <a:pt x="165" y="228"/>
                    <a:pt x="162" y="233"/>
                    <a:pt x="158" y="236"/>
                  </a:cubicBezTo>
                  <a:cubicBezTo>
                    <a:pt x="155" y="239"/>
                    <a:pt x="152" y="242"/>
                    <a:pt x="149" y="243"/>
                  </a:cubicBezTo>
                  <a:cubicBezTo>
                    <a:pt x="145" y="245"/>
                    <a:pt x="142" y="246"/>
                    <a:pt x="139" y="246"/>
                  </a:cubicBezTo>
                  <a:cubicBezTo>
                    <a:pt x="135" y="247"/>
                    <a:pt x="132" y="246"/>
                    <a:pt x="129" y="245"/>
                  </a:cubicBezTo>
                  <a:cubicBezTo>
                    <a:pt x="125" y="244"/>
                    <a:pt x="122" y="242"/>
                    <a:pt x="119" y="239"/>
                  </a:cubicBezTo>
                  <a:cubicBezTo>
                    <a:pt x="116" y="235"/>
                    <a:pt x="114" y="232"/>
                    <a:pt x="113" y="228"/>
                  </a:cubicBezTo>
                  <a:cubicBezTo>
                    <a:pt x="112" y="224"/>
                    <a:pt x="112" y="220"/>
                    <a:pt x="113" y="216"/>
                  </a:cubicBezTo>
                  <a:cubicBezTo>
                    <a:pt x="113" y="212"/>
                    <a:pt x="115" y="207"/>
                    <a:pt x="118" y="203"/>
                  </a:cubicBezTo>
                  <a:cubicBezTo>
                    <a:pt x="121" y="198"/>
                    <a:pt x="125" y="194"/>
                    <a:pt x="130" y="189"/>
                  </a:cubicBezTo>
                  <a:lnTo>
                    <a:pt x="138" y="181"/>
                  </a:lnTo>
                  <a:lnTo>
                    <a:pt x="133" y="176"/>
                  </a:lnTo>
                  <a:cubicBezTo>
                    <a:pt x="131" y="174"/>
                    <a:pt x="129" y="172"/>
                    <a:pt x="126" y="171"/>
                  </a:cubicBezTo>
                  <a:cubicBezTo>
                    <a:pt x="124" y="169"/>
                    <a:pt x="122" y="169"/>
                    <a:pt x="120" y="169"/>
                  </a:cubicBezTo>
                  <a:cubicBezTo>
                    <a:pt x="117" y="169"/>
                    <a:pt x="115" y="169"/>
                    <a:pt x="113" y="170"/>
                  </a:cubicBezTo>
                  <a:cubicBezTo>
                    <a:pt x="110" y="171"/>
                    <a:pt x="108" y="173"/>
                    <a:pt x="105" y="176"/>
                  </a:cubicBezTo>
                  <a:cubicBezTo>
                    <a:pt x="103" y="178"/>
                    <a:pt x="101" y="181"/>
                    <a:pt x="99" y="184"/>
                  </a:cubicBezTo>
                  <a:cubicBezTo>
                    <a:pt x="98" y="187"/>
                    <a:pt x="96" y="189"/>
                    <a:pt x="96" y="192"/>
                  </a:cubicBezTo>
                  <a:cubicBezTo>
                    <a:pt x="95" y="194"/>
                    <a:pt x="94" y="196"/>
                    <a:pt x="94" y="198"/>
                  </a:cubicBezTo>
                  <a:cubicBezTo>
                    <a:pt x="93" y="200"/>
                    <a:pt x="93" y="201"/>
                    <a:pt x="92" y="201"/>
                  </a:cubicBezTo>
                  <a:cubicBezTo>
                    <a:pt x="92" y="202"/>
                    <a:pt x="91" y="202"/>
                    <a:pt x="91" y="202"/>
                  </a:cubicBezTo>
                  <a:cubicBezTo>
                    <a:pt x="91" y="202"/>
                    <a:pt x="90" y="202"/>
                    <a:pt x="90" y="202"/>
                  </a:cubicBezTo>
                  <a:cubicBezTo>
                    <a:pt x="89" y="202"/>
                    <a:pt x="88" y="201"/>
                    <a:pt x="88" y="201"/>
                  </a:cubicBezTo>
                  <a:cubicBezTo>
                    <a:pt x="87" y="200"/>
                    <a:pt x="86" y="200"/>
                    <a:pt x="86" y="199"/>
                  </a:cubicBezTo>
                  <a:cubicBezTo>
                    <a:pt x="85" y="198"/>
                    <a:pt x="84" y="197"/>
                    <a:pt x="83" y="196"/>
                  </a:cubicBezTo>
                  <a:cubicBezTo>
                    <a:pt x="83" y="195"/>
                    <a:pt x="83" y="194"/>
                    <a:pt x="83" y="193"/>
                  </a:cubicBezTo>
                  <a:cubicBezTo>
                    <a:pt x="83" y="192"/>
                    <a:pt x="83" y="190"/>
                    <a:pt x="84" y="188"/>
                  </a:cubicBezTo>
                  <a:cubicBezTo>
                    <a:pt x="84" y="186"/>
                    <a:pt x="85" y="184"/>
                    <a:pt x="87" y="181"/>
                  </a:cubicBezTo>
                  <a:cubicBezTo>
                    <a:pt x="88" y="179"/>
                    <a:pt x="90" y="176"/>
                    <a:pt x="91" y="173"/>
                  </a:cubicBezTo>
                  <a:cubicBezTo>
                    <a:pt x="93" y="171"/>
                    <a:pt x="95" y="168"/>
                    <a:pt x="98" y="166"/>
                  </a:cubicBezTo>
                  <a:cubicBezTo>
                    <a:pt x="102" y="161"/>
                    <a:pt x="106" y="158"/>
                    <a:pt x="110" y="156"/>
                  </a:cubicBezTo>
                  <a:cubicBezTo>
                    <a:pt x="114" y="154"/>
                    <a:pt x="118" y="153"/>
                    <a:pt x="122" y="153"/>
                  </a:cubicBezTo>
                  <a:cubicBezTo>
                    <a:pt x="125" y="153"/>
                    <a:pt x="129" y="154"/>
                    <a:pt x="133" y="156"/>
                  </a:cubicBezTo>
                  <a:cubicBezTo>
                    <a:pt x="136" y="158"/>
                    <a:pt x="140" y="161"/>
                    <a:pt x="144" y="165"/>
                  </a:cubicBezTo>
                  <a:lnTo>
                    <a:pt x="184" y="205"/>
                  </a:lnTo>
                  <a:close/>
                  <a:moveTo>
                    <a:pt x="146" y="189"/>
                  </a:moveTo>
                  <a:lnTo>
                    <a:pt x="136" y="198"/>
                  </a:lnTo>
                  <a:cubicBezTo>
                    <a:pt x="133" y="201"/>
                    <a:pt x="131" y="204"/>
                    <a:pt x="129" y="207"/>
                  </a:cubicBezTo>
                  <a:cubicBezTo>
                    <a:pt x="128" y="209"/>
                    <a:pt x="126" y="212"/>
                    <a:pt x="126" y="214"/>
                  </a:cubicBezTo>
                  <a:cubicBezTo>
                    <a:pt x="126" y="217"/>
                    <a:pt x="126" y="219"/>
                    <a:pt x="126" y="221"/>
                  </a:cubicBezTo>
                  <a:cubicBezTo>
                    <a:pt x="127" y="223"/>
                    <a:pt x="128" y="225"/>
                    <a:pt x="130" y="227"/>
                  </a:cubicBezTo>
                  <a:cubicBezTo>
                    <a:pt x="133" y="230"/>
                    <a:pt x="137" y="231"/>
                    <a:pt x="141" y="231"/>
                  </a:cubicBezTo>
                  <a:cubicBezTo>
                    <a:pt x="144" y="231"/>
                    <a:pt x="148" y="229"/>
                    <a:pt x="152" y="226"/>
                  </a:cubicBezTo>
                  <a:cubicBezTo>
                    <a:pt x="154" y="223"/>
                    <a:pt x="156" y="220"/>
                    <a:pt x="157" y="216"/>
                  </a:cubicBezTo>
                  <a:cubicBezTo>
                    <a:pt x="158" y="212"/>
                    <a:pt x="159" y="207"/>
                    <a:pt x="158" y="201"/>
                  </a:cubicBezTo>
                  <a:lnTo>
                    <a:pt x="146" y="189"/>
                  </a:lnTo>
                  <a:close/>
                  <a:moveTo>
                    <a:pt x="242" y="141"/>
                  </a:moveTo>
                  <a:cubicBezTo>
                    <a:pt x="243" y="142"/>
                    <a:pt x="243" y="143"/>
                    <a:pt x="244" y="143"/>
                  </a:cubicBezTo>
                  <a:cubicBezTo>
                    <a:pt x="244" y="144"/>
                    <a:pt x="244" y="145"/>
                    <a:pt x="245" y="145"/>
                  </a:cubicBezTo>
                  <a:cubicBezTo>
                    <a:pt x="245" y="146"/>
                    <a:pt x="245" y="146"/>
                    <a:pt x="245" y="147"/>
                  </a:cubicBezTo>
                  <a:cubicBezTo>
                    <a:pt x="245" y="147"/>
                    <a:pt x="244" y="148"/>
                    <a:pt x="244" y="148"/>
                  </a:cubicBezTo>
                  <a:lnTo>
                    <a:pt x="207" y="185"/>
                  </a:lnTo>
                  <a:cubicBezTo>
                    <a:pt x="206" y="186"/>
                    <a:pt x="205" y="186"/>
                    <a:pt x="204" y="186"/>
                  </a:cubicBezTo>
                  <a:cubicBezTo>
                    <a:pt x="203" y="186"/>
                    <a:pt x="201" y="185"/>
                    <a:pt x="200" y="184"/>
                  </a:cubicBezTo>
                  <a:lnTo>
                    <a:pt x="198" y="182"/>
                  </a:lnTo>
                  <a:cubicBezTo>
                    <a:pt x="197" y="181"/>
                    <a:pt x="197" y="180"/>
                    <a:pt x="196" y="180"/>
                  </a:cubicBezTo>
                  <a:cubicBezTo>
                    <a:pt x="196" y="179"/>
                    <a:pt x="196" y="179"/>
                    <a:pt x="195" y="178"/>
                  </a:cubicBezTo>
                  <a:cubicBezTo>
                    <a:pt x="195" y="177"/>
                    <a:pt x="195" y="176"/>
                    <a:pt x="194" y="176"/>
                  </a:cubicBezTo>
                  <a:cubicBezTo>
                    <a:pt x="194" y="175"/>
                    <a:pt x="194" y="174"/>
                    <a:pt x="194" y="173"/>
                  </a:cubicBezTo>
                  <a:lnTo>
                    <a:pt x="179" y="105"/>
                  </a:lnTo>
                  <a:lnTo>
                    <a:pt x="153" y="131"/>
                  </a:lnTo>
                  <a:cubicBezTo>
                    <a:pt x="153" y="132"/>
                    <a:pt x="152" y="132"/>
                    <a:pt x="151" y="131"/>
                  </a:cubicBezTo>
                  <a:cubicBezTo>
                    <a:pt x="149" y="131"/>
                    <a:pt x="148" y="130"/>
                    <a:pt x="146" y="129"/>
                  </a:cubicBezTo>
                  <a:cubicBezTo>
                    <a:pt x="146" y="128"/>
                    <a:pt x="145" y="127"/>
                    <a:pt x="145" y="126"/>
                  </a:cubicBezTo>
                  <a:cubicBezTo>
                    <a:pt x="144" y="126"/>
                    <a:pt x="144" y="125"/>
                    <a:pt x="143" y="124"/>
                  </a:cubicBezTo>
                  <a:cubicBezTo>
                    <a:pt x="143" y="124"/>
                    <a:pt x="143" y="123"/>
                    <a:pt x="143" y="123"/>
                  </a:cubicBezTo>
                  <a:cubicBezTo>
                    <a:pt x="144" y="122"/>
                    <a:pt x="144" y="122"/>
                    <a:pt x="144" y="122"/>
                  </a:cubicBezTo>
                  <a:lnTo>
                    <a:pt x="178" y="87"/>
                  </a:lnTo>
                  <a:cubicBezTo>
                    <a:pt x="179" y="87"/>
                    <a:pt x="179" y="87"/>
                    <a:pt x="180" y="86"/>
                  </a:cubicBezTo>
                  <a:cubicBezTo>
                    <a:pt x="180" y="86"/>
                    <a:pt x="181" y="86"/>
                    <a:pt x="182" y="86"/>
                  </a:cubicBezTo>
                  <a:cubicBezTo>
                    <a:pt x="182" y="86"/>
                    <a:pt x="183" y="86"/>
                    <a:pt x="183" y="87"/>
                  </a:cubicBezTo>
                  <a:cubicBezTo>
                    <a:pt x="184" y="87"/>
                    <a:pt x="185" y="87"/>
                    <a:pt x="185" y="88"/>
                  </a:cubicBezTo>
                  <a:lnTo>
                    <a:pt x="188" y="90"/>
                  </a:lnTo>
                  <a:cubicBezTo>
                    <a:pt x="188" y="91"/>
                    <a:pt x="189" y="92"/>
                    <a:pt x="189" y="92"/>
                  </a:cubicBezTo>
                  <a:cubicBezTo>
                    <a:pt x="190" y="93"/>
                    <a:pt x="190" y="93"/>
                    <a:pt x="190" y="94"/>
                  </a:cubicBezTo>
                  <a:cubicBezTo>
                    <a:pt x="191" y="95"/>
                    <a:pt x="191" y="96"/>
                    <a:pt x="191" y="97"/>
                  </a:cubicBezTo>
                  <a:cubicBezTo>
                    <a:pt x="191" y="97"/>
                    <a:pt x="192" y="98"/>
                    <a:pt x="192" y="100"/>
                  </a:cubicBezTo>
                  <a:lnTo>
                    <a:pt x="207" y="167"/>
                  </a:lnTo>
                  <a:lnTo>
                    <a:pt x="235" y="139"/>
                  </a:lnTo>
                  <a:cubicBezTo>
                    <a:pt x="235" y="138"/>
                    <a:pt x="236" y="138"/>
                    <a:pt x="236" y="138"/>
                  </a:cubicBezTo>
                  <a:cubicBezTo>
                    <a:pt x="236" y="138"/>
                    <a:pt x="237" y="138"/>
                    <a:pt x="237" y="138"/>
                  </a:cubicBezTo>
                  <a:cubicBezTo>
                    <a:pt x="238" y="138"/>
                    <a:pt x="239" y="138"/>
                    <a:pt x="239" y="139"/>
                  </a:cubicBezTo>
                  <a:cubicBezTo>
                    <a:pt x="240" y="139"/>
                    <a:pt x="241" y="140"/>
                    <a:pt x="242" y="141"/>
                  </a:cubicBezTo>
                  <a:close/>
                  <a:moveTo>
                    <a:pt x="274" y="114"/>
                  </a:moveTo>
                  <a:cubicBezTo>
                    <a:pt x="275" y="115"/>
                    <a:pt x="275" y="115"/>
                    <a:pt x="275" y="116"/>
                  </a:cubicBezTo>
                  <a:cubicBezTo>
                    <a:pt x="275" y="116"/>
                    <a:pt x="275" y="117"/>
                    <a:pt x="275" y="117"/>
                  </a:cubicBezTo>
                  <a:cubicBezTo>
                    <a:pt x="274" y="118"/>
                    <a:pt x="274" y="118"/>
                    <a:pt x="273" y="119"/>
                  </a:cubicBezTo>
                  <a:cubicBezTo>
                    <a:pt x="273" y="120"/>
                    <a:pt x="272" y="121"/>
                    <a:pt x="271" y="122"/>
                  </a:cubicBezTo>
                  <a:cubicBezTo>
                    <a:pt x="270" y="123"/>
                    <a:pt x="269" y="124"/>
                    <a:pt x="268" y="125"/>
                  </a:cubicBezTo>
                  <a:cubicBezTo>
                    <a:pt x="267" y="125"/>
                    <a:pt x="266" y="126"/>
                    <a:pt x="266" y="126"/>
                  </a:cubicBezTo>
                  <a:cubicBezTo>
                    <a:pt x="265" y="126"/>
                    <a:pt x="265" y="126"/>
                    <a:pt x="264" y="126"/>
                  </a:cubicBezTo>
                  <a:cubicBezTo>
                    <a:pt x="264" y="126"/>
                    <a:pt x="264" y="126"/>
                    <a:pt x="263" y="125"/>
                  </a:cubicBezTo>
                  <a:lnTo>
                    <a:pt x="204" y="66"/>
                  </a:lnTo>
                  <a:cubicBezTo>
                    <a:pt x="203" y="65"/>
                    <a:pt x="203" y="65"/>
                    <a:pt x="203" y="65"/>
                  </a:cubicBezTo>
                  <a:cubicBezTo>
                    <a:pt x="203" y="64"/>
                    <a:pt x="203" y="64"/>
                    <a:pt x="203" y="63"/>
                  </a:cubicBezTo>
                  <a:cubicBezTo>
                    <a:pt x="203" y="63"/>
                    <a:pt x="204" y="62"/>
                    <a:pt x="204" y="61"/>
                  </a:cubicBezTo>
                  <a:cubicBezTo>
                    <a:pt x="205" y="60"/>
                    <a:pt x="206" y="59"/>
                    <a:pt x="207" y="58"/>
                  </a:cubicBezTo>
                  <a:cubicBezTo>
                    <a:pt x="208" y="57"/>
                    <a:pt x="209" y="56"/>
                    <a:pt x="210" y="56"/>
                  </a:cubicBezTo>
                  <a:cubicBezTo>
                    <a:pt x="211" y="55"/>
                    <a:pt x="211" y="55"/>
                    <a:pt x="212" y="54"/>
                  </a:cubicBezTo>
                  <a:cubicBezTo>
                    <a:pt x="212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5" y="55"/>
                  </a:cubicBezTo>
                  <a:lnTo>
                    <a:pt x="274" y="114"/>
                  </a:lnTo>
                  <a:close/>
                  <a:moveTo>
                    <a:pt x="196" y="33"/>
                  </a:moveTo>
                  <a:cubicBezTo>
                    <a:pt x="198" y="36"/>
                    <a:pt x="199" y="38"/>
                    <a:pt x="199" y="40"/>
                  </a:cubicBezTo>
                  <a:cubicBezTo>
                    <a:pt x="199" y="42"/>
                    <a:pt x="198" y="44"/>
                    <a:pt x="195" y="47"/>
                  </a:cubicBezTo>
                  <a:cubicBezTo>
                    <a:pt x="193" y="49"/>
                    <a:pt x="191" y="51"/>
                    <a:pt x="189" y="51"/>
                  </a:cubicBezTo>
                  <a:cubicBezTo>
                    <a:pt x="187" y="51"/>
                    <a:pt x="185" y="50"/>
                    <a:pt x="182" y="47"/>
                  </a:cubicBezTo>
                  <a:cubicBezTo>
                    <a:pt x="180" y="44"/>
                    <a:pt x="178" y="42"/>
                    <a:pt x="178" y="40"/>
                  </a:cubicBezTo>
                  <a:cubicBezTo>
                    <a:pt x="178" y="38"/>
                    <a:pt x="180" y="36"/>
                    <a:pt x="182" y="34"/>
                  </a:cubicBezTo>
                  <a:cubicBezTo>
                    <a:pt x="185" y="31"/>
                    <a:pt x="187" y="30"/>
                    <a:pt x="189" y="30"/>
                  </a:cubicBezTo>
                  <a:cubicBezTo>
                    <a:pt x="191" y="30"/>
                    <a:pt x="193" y="31"/>
                    <a:pt x="196" y="33"/>
                  </a:cubicBezTo>
                  <a:close/>
                  <a:moveTo>
                    <a:pt x="311" y="17"/>
                  </a:moveTo>
                  <a:cubicBezTo>
                    <a:pt x="316" y="22"/>
                    <a:pt x="320" y="27"/>
                    <a:pt x="322" y="32"/>
                  </a:cubicBezTo>
                  <a:cubicBezTo>
                    <a:pt x="325" y="37"/>
                    <a:pt x="327" y="43"/>
                    <a:pt x="327" y="48"/>
                  </a:cubicBezTo>
                  <a:cubicBezTo>
                    <a:pt x="328" y="54"/>
                    <a:pt x="327" y="59"/>
                    <a:pt x="325" y="65"/>
                  </a:cubicBezTo>
                  <a:cubicBezTo>
                    <a:pt x="322" y="70"/>
                    <a:pt x="319" y="76"/>
                    <a:pt x="314" y="81"/>
                  </a:cubicBezTo>
                  <a:cubicBezTo>
                    <a:pt x="309" y="86"/>
                    <a:pt x="304" y="89"/>
                    <a:pt x="299" y="91"/>
                  </a:cubicBezTo>
                  <a:cubicBezTo>
                    <a:pt x="294" y="94"/>
                    <a:pt x="288" y="94"/>
                    <a:pt x="283" y="94"/>
                  </a:cubicBezTo>
                  <a:cubicBezTo>
                    <a:pt x="278" y="94"/>
                    <a:pt x="273" y="92"/>
                    <a:pt x="268" y="89"/>
                  </a:cubicBezTo>
                  <a:cubicBezTo>
                    <a:pt x="263" y="87"/>
                    <a:pt x="257" y="83"/>
                    <a:pt x="252" y="78"/>
                  </a:cubicBezTo>
                  <a:cubicBezTo>
                    <a:pt x="248" y="73"/>
                    <a:pt x="244" y="68"/>
                    <a:pt x="241" y="62"/>
                  </a:cubicBezTo>
                  <a:cubicBezTo>
                    <a:pt x="238" y="57"/>
                    <a:pt x="236" y="52"/>
                    <a:pt x="236" y="46"/>
                  </a:cubicBezTo>
                  <a:cubicBezTo>
                    <a:pt x="236" y="41"/>
                    <a:pt x="236" y="35"/>
                    <a:pt x="239" y="30"/>
                  </a:cubicBezTo>
                  <a:cubicBezTo>
                    <a:pt x="241" y="24"/>
                    <a:pt x="244" y="19"/>
                    <a:pt x="249" y="14"/>
                  </a:cubicBezTo>
                  <a:cubicBezTo>
                    <a:pt x="254" y="9"/>
                    <a:pt x="259" y="5"/>
                    <a:pt x="264" y="3"/>
                  </a:cubicBezTo>
                  <a:cubicBezTo>
                    <a:pt x="270" y="1"/>
                    <a:pt x="275" y="0"/>
                    <a:pt x="280" y="0"/>
                  </a:cubicBezTo>
                  <a:cubicBezTo>
                    <a:pt x="285" y="1"/>
                    <a:pt x="290" y="2"/>
                    <a:pt x="296" y="5"/>
                  </a:cubicBezTo>
                  <a:cubicBezTo>
                    <a:pt x="301" y="8"/>
                    <a:pt x="306" y="12"/>
                    <a:pt x="311" y="17"/>
                  </a:cubicBezTo>
                  <a:close/>
                  <a:moveTo>
                    <a:pt x="300" y="29"/>
                  </a:moveTo>
                  <a:cubicBezTo>
                    <a:pt x="297" y="26"/>
                    <a:pt x="294" y="23"/>
                    <a:pt x="290" y="21"/>
                  </a:cubicBezTo>
                  <a:cubicBezTo>
                    <a:pt x="287" y="18"/>
                    <a:pt x="283" y="17"/>
                    <a:pt x="280" y="16"/>
                  </a:cubicBezTo>
                  <a:cubicBezTo>
                    <a:pt x="276" y="15"/>
                    <a:pt x="273" y="15"/>
                    <a:pt x="269" y="16"/>
                  </a:cubicBezTo>
                  <a:cubicBezTo>
                    <a:pt x="265" y="18"/>
                    <a:pt x="262" y="20"/>
                    <a:pt x="258" y="23"/>
                  </a:cubicBezTo>
                  <a:cubicBezTo>
                    <a:pt x="255" y="27"/>
                    <a:pt x="253" y="30"/>
                    <a:pt x="252" y="34"/>
                  </a:cubicBezTo>
                  <a:cubicBezTo>
                    <a:pt x="250" y="37"/>
                    <a:pt x="250" y="41"/>
                    <a:pt x="251" y="44"/>
                  </a:cubicBezTo>
                  <a:cubicBezTo>
                    <a:pt x="251" y="48"/>
                    <a:pt x="253" y="51"/>
                    <a:pt x="255" y="55"/>
                  </a:cubicBezTo>
                  <a:cubicBezTo>
                    <a:pt x="257" y="59"/>
                    <a:pt x="260" y="62"/>
                    <a:pt x="263" y="66"/>
                  </a:cubicBezTo>
                  <a:cubicBezTo>
                    <a:pt x="266" y="69"/>
                    <a:pt x="270" y="72"/>
                    <a:pt x="273" y="74"/>
                  </a:cubicBezTo>
                  <a:cubicBezTo>
                    <a:pt x="277" y="76"/>
                    <a:pt x="280" y="78"/>
                    <a:pt x="284" y="78"/>
                  </a:cubicBezTo>
                  <a:cubicBezTo>
                    <a:pt x="287" y="79"/>
                    <a:pt x="291" y="79"/>
                    <a:pt x="294" y="78"/>
                  </a:cubicBezTo>
                  <a:cubicBezTo>
                    <a:pt x="298" y="77"/>
                    <a:pt x="302" y="74"/>
                    <a:pt x="305" y="71"/>
                  </a:cubicBezTo>
                  <a:cubicBezTo>
                    <a:pt x="308" y="68"/>
                    <a:pt x="311" y="64"/>
                    <a:pt x="312" y="61"/>
                  </a:cubicBezTo>
                  <a:cubicBezTo>
                    <a:pt x="313" y="57"/>
                    <a:pt x="313" y="54"/>
                    <a:pt x="313" y="50"/>
                  </a:cubicBezTo>
                  <a:cubicBezTo>
                    <a:pt x="312" y="47"/>
                    <a:pt x="311" y="43"/>
                    <a:pt x="309" y="39"/>
                  </a:cubicBezTo>
                  <a:cubicBezTo>
                    <a:pt x="306" y="36"/>
                    <a:pt x="304" y="32"/>
                    <a:pt x="300" y="29"/>
                  </a:cubicBez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4337051" y="4192588"/>
              <a:ext cx="366713" cy="347663"/>
            </a:xfrm>
            <a:custGeom>
              <a:avLst/>
              <a:gdLst>
                <a:gd name="T0" fmla="*/ 86 w 649"/>
                <a:gd name="T1" fmla="*/ 615 h 616"/>
                <a:gd name="T2" fmla="*/ 8 w 649"/>
                <a:gd name="T3" fmla="*/ 523 h 616"/>
                <a:gd name="T4" fmla="*/ 120 w 649"/>
                <a:gd name="T5" fmla="*/ 565 h 616"/>
                <a:gd name="T6" fmla="*/ 167 w 649"/>
                <a:gd name="T7" fmla="*/ 539 h 616"/>
                <a:gd name="T8" fmla="*/ 92 w 649"/>
                <a:gd name="T9" fmla="*/ 488 h 616"/>
                <a:gd name="T10" fmla="*/ 143 w 649"/>
                <a:gd name="T11" fmla="*/ 479 h 616"/>
                <a:gd name="T12" fmla="*/ 116 w 649"/>
                <a:gd name="T13" fmla="*/ 524 h 616"/>
                <a:gd name="T14" fmla="*/ 162 w 649"/>
                <a:gd name="T15" fmla="*/ 497 h 616"/>
                <a:gd name="T16" fmla="*/ 289 w 649"/>
                <a:gd name="T17" fmla="*/ 414 h 616"/>
                <a:gd name="T18" fmla="*/ 226 w 649"/>
                <a:gd name="T19" fmla="*/ 370 h 616"/>
                <a:gd name="T20" fmla="*/ 256 w 649"/>
                <a:gd name="T21" fmla="*/ 448 h 616"/>
                <a:gd name="T22" fmla="*/ 202 w 649"/>
                <a:gd name="T23" fmla="*/ 412 h 616"/>
                <a:gd name="T24" fmla="*/ 218 w 649"/>
                <a:gd name="T25" fmla="*/ 483 h 616"/>
                <a:gd name="T26" fmla="*/ 207 w 649"/>
                <a:gd name="T27" fmla="*/ 493 h 616"/>
                <a:gd name="T28" fmla="*/ 154 w 649"/>
                <a:gd name="T29" fmla="*/ 423 h 616"/>
                <a:gd name="T30" fmla="*/ 189 w 649"/>
                <a:gd name="T31" fmla="*/ 392 h 616"/>
                <a:gd name="T32" fmla="*/ 224 w 649"/>
                <a:gd name="T33" fmla="*/ 355 h 616"/>
                <a:gd name="T34" fmla="*/ 362 w 649"/>
                <a:gd name="T35" fmla="*/ 325 h 616"/>
                <a:gd name="T36" fmla="*/ 330 w 649"/>
                <a:gd name="T37" fmla="*/ 370 h 616"/>
                <a:gd name="T38" fmla="*/ 321 w 649"/>
                <a:gd name="T39" fmla="*/ 380 h 616"/>
                <a:gd name="T40" fmla="*/ 238 w 649"/>
                <a:gd name="T41" fmla="*/ 281 h 616"/>
                <a:gd name="T42" fmla="*/ 284 w 649"/>
                <a:gd name="T43" fmla="*/ 292 h 616"/>
                <a:gd name="T44" fmla="*/ 325 w 649"/>
                <a:gd name="T45" fmla="*/ 299 h 616"/>
                <a:gd name="T46" fmla="*/ 289 w 649"/>
                <a:gd name="T47" fmla="*/ 327 h 616"/>
                <a:gd name="T48" fmla="*/ 334 w 649"/>
                <a:gd name="T49" fmla="*/ 307 h 616"/>
                <a:gd name="T50" fmla="*/ 423 w 649"/>
                <a:gd name="T51" fmla="*/ 276 h 616"/>
                <a:gd name="T52" fmla="*/ 369 w 649"/>
                <a:gd name="T53" fmla="*/ 301 h 616"/>
                <a:gd name="T54" fmla="*/ 375 w 649"/>
                <a:gd name="T55" fmla="*/ 233 h 616"/>
                <a:gd name="T56" fmla="*/ 341 w 649"/>
                <a:gd name="T57" fmla="*/ 263 h 616"/>
                <a:gd name="T58" fmla="*/ 333 w 649"/>
                <a:gd name="T59" fmla="*/ 250 h 616"/>
                <a:gd name="T60" fmla="*/ 393 w 649"/>
                <a:gd name="T61" fmla="*/ 227 h 616"/>
                <a:gd name="T62" fmla="*/ 379 w 649"/>
                <a:gd name="T63" fmla="*/ 289 h 616"/>
                <a:gd name="T64" fmla="*/ 437 w 649"/>
                <a:gd name="T65" fmla="*/ 156 h 616"/>
                <a:gd name="T66" fmla="*/ 429 w 649"/>
                <a:gd name="T67" fmla="*/ 166 h 616"/>
                <a:gd name="T68" fmla="*/ 467 w 649"/>
                <a:gd name="T69" fmla="*/ 236 h 616"/>
                <a:gd name="T70" fmla="*/ 396 w 649"/>
                <a:gd name="T71" fmla="*/ 184 h 616"/>
                <a:gd name="T72" fmla="*/ 405 w 649"/>
                <a:gd name="T73" fmla="*/ 174 h 616"/>
                <a:gd name="T74" fmla="*/ 421 w 649"/>
                <a:gd name="T75" fmla="*/ 153 h 616"/>
                <a:gd name="T76" fmla="*/ 435 w 649"/>
                <a:gd name="T77" fmla="*/ 153 h 616"/>
                <a:gd name="T78" fmla="*/ 545 w 649"/>
                <a:gd name="T79" fmla="*/ 158 h 616"/>
                <a:gd name="T80" fmla="*/ 496 w 649"/>
                <a:gd name="T81" fmla="*/ 190 h 616"/>
                <a:gd name="T82" fmla="*/ 472 w 649"/>
                <a:gd name="T83" fmla="*/ 107 h 616"/>
                <a:gd name="T84" fmla="*/ 459 w 649"/>
                <a:gd name="T85" fmla="*/ 60 h 616"/>
                <a:gd name="T86" fmla="*/ 471 w 649"/>
                <a:gd name="T87" fmla="*/ 123 h 616"/>
                <a:gd name="T88" fmla="*/ 508 w 649"/>
                <a:gd name="T89" fmla="*/ 175 h 616"/>
                <a:gd name="T90" fmla="*/ 591 w 649"/>
                <a:gd name="T91" fmla="*/ 109 h 616"/>
                <a:gd name="T92" fmla="*/ 581 w 649"/>
                <a:gd name="T93" fmla="*/ 120 h 616"/>
                <a:gd name="T94" fmla="*/ 527 w 649"/>
                <a:gd name="T95" fmla="*/ 50 h 616"/>
                <a:gd name="T96" fmla="*/ 512 w 649"/>
                <a:gd name="T97" fmla="*/ 41 h 616"/>
                <a:gd name="T98" fmla="*/ 648 w 649"/>
                <a:gd name="T99" fmla="*/ 52 h 616"/>
                <a:gd name="T100" fmla="*/ 632 w 649"/>
                <a:gd name="T101" fmla="*/ 55 h 616"/>
                <a:gd name="T102" fmla="*/ 577 w 649"/>
                <a:gd name="T103" fmla="*/ 75 h 616"/>
                <a:gd name="T104" fmla="*/ 584 w 649"/>
                <a:gd name="T105" fmla="*/ 16 h 616"/>
                <a:gd name="T106" fmla="*/ 555 w 649"/>
                <a:gd name="T107" fmla="*/ 49 h 616"/>
                <a:gd name="T108" fmla="*/ 551 w 649"/>
                <a:gd name="T109" fmla="*/ 28 h 616"/>
                <a:gd name="T110" fmla="*/ 648 w 649"/>
                <a:gd name="T111" fmla="*/ 52 h 616"/>
                <a:gd name="T112" fmla="*/ 604 w 649"/>
                <a:gd name="T113" fmla="*/ 7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9" h="616">
                  <a:moveTo>
                    <a:pt x="125" y="568"/>
                  </a:moveTo>
                  <a:cubicBezTo>
                    <a:pt x="126" y="569"/>
                    <a:pt x="126" y="570"/>
                    <a:pt x="127" y="571"/>
                  </a:cubicBezTo>
                  <a:cubicBezTo>
                    <a:pt x="127" y="571"/>
                    <a:pt x="128" y="572"/>
                    <a:pt x="128" y="573"/>
                  </a:cubicBezTo>
                  <a:cubicBezTo>
                    <a:pt x="128" y="573"/>
                    <a:pt x="128" y="574"/>
                    <a:pt x="128" y="574"/>
                  </a:cubicBezTo>
                  <a:cubicBezTo>
                    <a:pt x="128" y="575"/>
                    <a:pt x="128" y="575"/>
                    <a:pt x="127" y="576"/>
                  </a:cubicBezTo>
                  <a:lnTo>
                    <a:pt x="89" y="613"/>
                  </a:lnTo>
                  <a:cubicBezTo>
                    <a:pt x="88" y="614"/>
                    <a:pt x="87" y="615"/>
                    <a:pt x="86" y="615"/>
                  </a:cubicBezTo>
                  <a:cubicBezTo>
                    <a:pt x="84" y="616"/>
                    <a:pt x="82" y="615"/>
                    <a:pt x="81" y="613"/>
                  </a:cubicBezTo>
                  <a:lnTo>
                    <a:pt x="1" y="534"/>
                  </a:lnTo>
                  <a:cubicBezTo>
                    <a:pt x="1" y="533"/>
                    <a:pt x="1" y="533"/>
                    <a:pt x="1" y="532"/>
                  </a:cubicBezTo>
                  <a:cubicBezTo>
                    <a:pt x="0" y="532"/>
                    <a:pt x="1" y="532"/>
                    <a:pt x="1" y="531"/>
                  </a:cubicBezTo>
                  <a:cubicBezTo>
                    <a:pt x="1" y="530"/>
                    <a:pt x="2" y="530"/>
                    <a:pt x="2" y="529"/>
                  </a:cubicBezTo>
                  <a:cubicBezTo>
                    <a:pt x="3" y="528"/>
                    <a:pt x="4" y="527"/>
                    <a:pt x="5" y="526"/>
                  </a:cubicBezTo>
                  <a:cubicBezTo>
                    <a:pt x="6" y="525"/>
                    <a:pt x="7" y="524"/>
                    <a:pt x="8" y="523"/>
                  </a:cubicBezTo>
                  <a:cubicBezTo>
                    <a:pt x="9" y="523"/>
                    <a:pt x="9" y="522"/>
                    <a:pt x="10" y="522"/>
                  </a:cubicBezTo>
                  <a:cubicBezTo>
                    <a:pt x="10" y="522"/>
                    <a:pt x="11" y="522"/>
                    <a:pt x="11" y="522"/>
                  </a:cubicBezTo>
                  <a:cubicBezTo>
                    <a:pt x="12" y="522"/>
                    <a:pt x="12" y="522"/>
                    <a:pt x="13" y="522"/>
                  </a:cubicBezTo>
                  <a:lnTo>
                    <a:pt x="87" y="596"/>
                  </a:lnTo>
                  <a:lnTo>
                    <a:pt x="118" y="566"/>
                  </a:lnTo>
                  <a:cubicBezTo>
                    <a:pt x="118" y="565"/>
                    <a:pt x="118" y="565"/>
                    <a:pt x="119" y="565"/>
                  </a:cubicBezTo>
                  <a:cubicBezTo>
                    <a:pt x="119" y="565"/>
                    <a:pt x="120" y="565"/>
                    <a:pt x="120" y="565"/>
                  </a:cubicBezTo>
                  <a:cubicBezTo>
                    <a:pt x="121" y="565"/>
                    <a:pt x="122" y="566"/>
                    <a:pt x="122" y="566"/>
                  </a:cubicBezTo>
                  <a:cubicBezTo>
                    <a:pt x="123" y="567"/>
                    <a:pt x="124" y="567"/>
                    <a:pt x="125" y="568"/>
                  </a:cubicBezTo>
                  <a:close/>
                  <a:moveTo>
                    <a:pt x="164" y="475"/>
                  </a:moveTo>
                  <a:cubicBezTo>
                    <a:pt x="169" y="480"/>
                    <a:pt x="173" y="485"/>
                    <a:pt x="175" y="490"/>
                  </a:cubicBezTo>
                  <a:cubicBezTo>
                    <a:pt x="178" y="495"/>
                    <a:pt x="180" y="501"/>
                    <a:pt x="180" y="506"/>
                  </a:cubicBezTo>
                  <a:cubicBezTo>
                    <a:pt x="181" y="512"/>
                    <a:pt x="180" y="517"/>
                    <a:pt x="178" y="523"/>
                  </a:cubicBezTo>
                  <a:cubicBezTo>
                    <a:pt x="175" y="528"/>
                    <a:pt x="172" y="534"/>
                    <a:pt x="167" y="539"/>
                  </a:cubicBezTo>
                  <a:cubicBezTo>
                    <a:pt x="162" y="544"/>
                    <a:pt x="157" y="547"/>
                    <a:pt x="152" y="549"/>
                  </a:cubicBezTo>
                  <a:cubicBezTo>
                    <a:pt x="147" y="552"/>
                    <a:pt x="142" y="552"/>
                    <a:pt x="136" y="552"/>
                  </a:cubicBezTo>
                  <a:cubicBezTo>
                    <a:pt x="131" y="552"/>
                    <a:pt x="126" y="550"/>
                    <a:pt x="121" y="547"/>
                  </a:cubicBezTo>
                  <a:cubicBezTo>
                    <a:pt x="116" y="545"/>
                    <a:pt x="110" y="541"/>
                    <a:pt x="105" y="536"/>
                  </a:cubicBezTo>
                  <a:cubicBezTo>
                    <a:pt x="101" y="531"/>
                    <a:pt x="97" y="526"/>
                    <a:pt x="94" y="520"/>
                  </a:cubicBezTo>
                  <a:cubicBezTo>
                    <a:pt x="91" y="515"/>
                    <a:pt x="89" y="510"/>
                    <a:pt x="89" y="504"/>
                  </a:cubicBezTo>
                  <a:cubicBezTo>
                    <a:pt x="89" y="499"/>
                    <a:pt x="89" y="493"/>
                    <a:pt x="92" y="488"/>
                  </a:cubicBezTo>
                  <a:cubicBezTo>
                    <a:pt x="94" y="482"/>
                    <a:pt x="97" y="477"/>
                    <a:pt x="103" y="472"/>
                  </a:cubicBezTo>
                  <a:cubicBezTo>
                    <a:pt x="107" y="467"/>
                    <a:pt x="112" y="463"/>
                    <a:pt x="118" y="461"/>
                  </a:cubicBezTo>
                  <a:cubicBezTo>
                    <a:pt x="123" y="459"/>
                    <a:pt x="128" y="458"/>
                    <a:pt x="133" y="458"/>
                  </a:cubicBezTo>
                  <a:cubicBezTo>
                    <a:pt x="138" y="459"/>
                    <a:pt x="143" y="460"/>
                    <a:pt x="149" y="463"/>
                  </a:cubicBezTo>
                  <a:cubicBezTo>
                    <a:pt x="154" y="466"/>
                    <a:pt x="159" y="470"/>
                    <a:pt x="164" y="475"/>
                  </a:cubicBezTo>
                  <a:close/>
                  <a:moveTo>
                    <a:pt x="153" y="487"/>
                  </a:moveTo>
                  <a:cubicBezTo>
                    <a:pt x="150" y="484"/>
                    <a:pt x="147" y="481"/>
                    <a:pt x="143" y="479"/>
                  </a:cubicBezTo>
                  <a:cubicBezTo>
                    <a:pt x="140" y="476"/>
                    <a:pt x="136" y="475"/>
                    <a:pt x="133" y="474"/>
                  </a:cubicBezTo>
                  <a:cubicBezTo>
                    <a:pt x="129" y="473"/>
                    <a:pt x="126" y="473"/>
                    <a:pt x="122" y="474"/>
                  </a:cubicBezTo>
                  <a:cubicBezTo>
                    <a:pt x="118" y="476"/>
                    <a:pt x="115" y="478"/>
                    <a:pt x="111" y="481"/>
                  </a:cubicBezTo>
                  <a:cubicBezTo>
                    <a:pt x="108" y="485"/>
                    <a:pt x="106" y="488"/>
                    <a:pt x="105" y="492"/>
                  </a:cubicBezTo>
                  <a:cubicBezTo>
                    <a:pt x="103" y="495"/>
                    <a:pt x="103" y="499"/>
                    <a:pt x="104" y="502"/>
                  </a:cubicBezTo>
                  <a:cubicBezTo>
                    <a:pt x="104" y="506"/>
                    <a:pt x="106" y="509"/>
                    <a:pt x="108" y="513"/>
                  </a:cubicBezTo>
                  <a:cubicBezTo>
                    <a:pt x="110" y="517"/>
                    <a:pt x="113" y="520"/>
                    <a:pt x="116" y="524"/>
                  </a:cubicBezTo>
                  <a:cubicBezTo>
                    <a:pt x="119" y="527"/>
                    <a:pt x="123" y="530"/>
                    <a:pt x="126" y="532"/>
                  </a:cubicBezTo>
                  <a:cubicBezTo>
                    <a:pt x="130" y="534"/>
                    <a:pt x="133" y="536"/>
                    <a:pt x="137" y="536"/>
                  </a:cubicBezTo>
                  <a:cubicBezTo>
                    <a:pt x="140" y="537"/>
                    <a:pt x="144" y="537"/>
                    <a:pt x="147" y="536"/>
                  </a:cubicBezTo>
                  <a:cubicBezTo>
                    <a:pt x="151" y="535"/>
                    <a:pt x="155" y="532"/>
                    <a:pt x="158" y="529"/>
                  </a:cubicBezTo>
                  <a:cubicBezTo>
                    <a:pt x="161" y="526"/>
                    <a:pt x="164" y="522"/>
                    <a:pt x="165" y="519"/>
                  </a:cubicBezTo>
                  <a:cubicBezTo>
                    <a:pt x="166" y="515"/>
                    <a:pt x="166" y="512"/>
                    <a:pt x="166" y="508"/>
                  </a:cubicBezTo>
                  <a:cubicBezTo>
                    <a:pt x="165" y="505"/>
                    <a:pt x="164" y="501"/>
                    <a:pt x="162" y="497"/>
                  </a:cubicBezTo>
                  <a:cubicBezTo>
                    <a:pt x="160" y="494"/>
                    <a:pt x="157" y="490"/>
                    <a:pt x="153" y="487"/>
                  </a:cubicBezTo>
                  <a:close/>
                  <a:moveTo>
                    <a:pt x="295" y="404"/>
                  </a:moveTo>
                  <a:cubicBezTo>
                    <a:pt x="296" y="405"/>
                    <a:pt x="296" y="405"/>
                    <a:pt x="296" y="406"/>
                  </a:cubicBezTo>
                  <a:cubicBezTo>
                    <a:pt x="296" y="406"/>
                    <a:pt x="296" y="406"/>
                    <a:pt x="296" y="407"/>
                  </a:cubicBezTo>
                  <a:cubicBezTo>
                    <a:pt x="295" y="408"/>
                    <a:pt x="295" y="408"/>
                    <a:pt x="294" y="409"/>
                  </a:cubicBezTo>
                  <a:cubicBezTo>
                    <a:pt x="294" y="410"/>
                    <a:pt x="293" y="411"/>
                    <a:pt x="292" y="412"/>
                  </a:cubicBezTo>
                  <a:cubicBezTo>
                    <a:pt x="291" y="413"/>
                    <a:pt x="290" y="414"/>
                    <a:pt x="289" y="414"/>
                  </a:cubicBezTo>
                  <a:cubicBezTo>
                    <a:pt x="288" y="415"/>
                    <a:pt x="288" y="415"/>
                    <a:pt x="287" y="416"/>
                  </a:cubicBezTo>
                  <a:cubicBezTo>
                    <a:pt x="286" y="416"/>
                    <a:pt x="286" y="416"/>
                    <a:pt x="285" y="416"/>
                  </a:cubicBezTo>
                  <a:cubicBezTo>
                    <a:pt x="285" y="416"/>
                    <a:pt x="285" y="416"/>
                    <a:pt x="284" y="415"/>
                  </a:cubicBezTo>
                  <a:lnTo>
                    <a:pt x="248" y="379"/>
                  </a:lnTo>
                  <a:cubicBezTo>
                    <a:pt x="245" y="377"/>
                    <a:pt x="243" y="375"/>
                    <a:pt x="240" y="373"/>
                  </a:cubicBezTo>
                  <a:cubicBezTo>
                    <a:pt x="238" y="371"/>
                    <a:pt x="235" y="370"/>
                    <a:pt x="233" y="370"/>
                  </a:cubicBezTo>
                  <a:cubicBezTo>
                    <a:pt x="230" y="369"/>
                    <a:pt x="228" y="369"/>
                    <a:pt x="226" y="370"/>
                  </a:cubicBezTo>
                  <a:cubicBezTo>
                    <a:pt x="224" y="371"/>
                    <a:pt x="221" y="372"/>
                    <a:pt x="219" y="374"/>
                  </a:cubicBezTo>
                  <a:cubicBezTo>
                    <a:pt x="217" y="377"/>
                    <a:pt x="215" y="380"/>
                    <a:pt x="215" y="385"/>
                  </a:cubicBezTo>
                  <a:cubicBezTo>
                    <a:pt x="214" y="389"/>
                    <a:pt x="214" y="395"/>
                    <a:pt x="215" y="401"/>
                  </a:cubicBezTo>
                  <a:lnTo>
                    <a:pt x="256" y="443"/>
                  </a:lnTo>
                  <a:cubicBezTo>
                    <a:pt x="257" y="444"/>
                    <a:pt x="257" y="444"/>
                    <a:pt x="257" y="444"/>
                  </a:cubicBezTo>
                  <a:cubicBezTo>
                    <a:pt x="257" y="445"/>
                    <a:pt x="257" y="445"/>
                    <a:pt x="257" y="446"/>
                  </a:cubicBezTo>
                  <a:cubicBezTo>
                    <a:pt x="257" y="446"/>
                    <a:pt x="256" y="447"/>
                    <a:pt x="256" y="448"/>
                  </a:cubicBezTo>
                  <a:cubicBezTo>
                    <a:pt x="255" y="449"/>
                    <a:pt x="254" y="450"/>
                    <a:pt x="253" y="451"/>
                  </a:cubicBezTo>
                  <a:cubicBezTo>
                    <a:pt x="252" y="452"/>
                    <a:pt x="251" y="453"/>
                    <a:pt x="250" y="453"/>
                  </a:cubicBezTo>
                  <a:cubicBezTo>
                    <a:pt x="249" y="454"/>
                    <a:pt x="249" y="454"/>
                    <a:pt x="248" y="455"/>
                  </a:cubicBezTo>
                  <a:cubicBezTo>
                    <a:pt x="248" y="455"/>
                    <a:pt x="247" y="455"/>
                    <a:pt x="247" y="455"/>
                  </a:cubicBezTo>
                  <a:cubicBezTo>
                    <a:pt x="246" y="455"/>
                    <a:pt x="246" y="454"/>
                    <a:pt x="246" y="454"/>
                  </a:cubicBezTo>
                  <a:lnTo>
                    <a:pt x="209" y="418"/>
                  </a:lnTo>
                  <a:cubicBezTo>
                    <a:pt x="207" y="415"/>
                    <a:pt x="204" y="413"/>
                    <a:pt x="202" y="412"/>
                  </a:cubicBezTo>
                  <a:cubicBezTo>
                    <a:pt x="199" y="410"/>
                    <a:pt x="197" y="409"/>
                    <a:pt x="194" y="408"/>
                  </a:cubicBezTo>
                  <a:cubicBezTo>
                    <a:pt x="192" y="408"/>
                    <a:pt x="189" y="408"/>
                    <a:pt x="187" y="409"/>
                  </a:cubicBezTo>
                  <a:cubicBezTo>
                    <a:pt x="185" y="409"/>
                    <a:pt x="183" y="411"/>
                    <a:pt x="181" y="413"/>
                  </a:cubicBezTo>
                  <a:cubicBezTo>
                    <a:pt x="178" y="415"/>
                    <a:pt x="176" y="419"/>
                    <a:pt x="176" y="423"/>
                  </a:cubicBezTo>
                  <a:cubicBezTo>
                    <a:pt x="175" y="428"/>
                    <a:pt x="175" y="433"/>
                    <a:pt x="176" y="440"/>
                  </a:cubicBezTo>
                  <a:lnTo>
                    <a:pt x="218" y="482"/>
                  </a:lnTo>
                  <a:cubicBezTo>
                    <a:pt x="218" y="482"/>
                    <a:pt x="218" y="483"/>
                    <a:pt x="218" y="483"/>
                  </a:cubicBezTo>
                  <a:cubicBezTo>
                    <a:pt x="218" y="484"/>
                    <a:pt x="218" y="484"/>
                    <a:pt x="218" y="485"/>
                  </a:cubicBezTo>
                  <a:cubicBezTo>
                    <a:pt x="218" y="485"/>
                    <a:pt x="217" y="486"/>
                    <a:pt x="217" y="487"/>
                  </a:cubicBezTo>
                  <a:cubicBezTo>
                    <a:pt x="216" y="487"/>
                    <a:pt x="215" y="488"/>
                    <a:pt x="214" y="489"/>
                  </a:cubicBezTo>
                  <a:cubicBezTo>
                    <a:pt x="213" y="491"/>
                    <a:pt x="212" y="491"/>
                    <a:pt x="211" y="492"/>
                  </a:cubicBezTo>
                  <a:cubicBezTo>
                    <a:pt x="211" y="493"/>
                    <a:pt x="210" y="493"/>
                    <a:pt x="209" y="493"/>
                  </a:cubicBezTo>
                  <a:cubicBezTo>
                    <a:pt x="209" y="494"/>
                    <a:pt x="208" y="494"/>
                    <a:pt x="208" y="494"/>
                  </a:cubicBezTo>
                  <a:cubicBezTo>
                    <a:pt x="208" y="493"/>
                    <a:pt x="207" y="493"/>
                    <a:pt x="207" y="493"/>
                  </a:cubicBezTo>
                  <a:lnTo>
                    <a:pt x="147" y="433"/>
                  </a:lnTo>
                  <a:cubicBezTo>
                    <a:pt x="147" y="433"/>
                    <a:pt x="147" y="432"/>
                    <a:pt x="146" y="432"/>
                  </a:cubicBezTo>
                  <a:cubicBezTo>
                    <a:pt x="146" y="432"/>
                    <a:pt x="146" y="431"/>
                    <a:pt x="147" y="431"/>
                  </a:cubicBezTo>
                  <a:cubicBezTo>
                    <a:pt x="147" y="430"/>
                    <a:pt x="147" y="429"/>
                    <a:pt x="148" y="429"/>
                  </a:cubicBezTo>
                  <a:cubicBezTo>
                    <a:pt x="148" y="428"/>
                    <a:pt x="149" y="427"/>
                    <a:pt x="150" y="426"/>
                  </a:cubicBezTo>
                  <a:cubicBezTo>
                    <a:pt x="151" y="425"/>
                    <a:pt x="152" y="424"/>
                    <a:pt x="153" y="424"/>
                  </a:cubicBezTo>
                  <a:cubicBezTo>
                    <a:pt x="153" y="423"/>
                    <a:pt x="154" y="423"/>
                    <a:pt x="154" y="423"/>
                  </a:cubicBezTo>
                  <a:cubicBezTo>
                    <a:pt x="155" y="423"/>
                    <a:pt x="155" y="423"/>
                    <a:pt x="156" y="423"/>
                  </a:cubicBezTo>
                  <a:cubicBezTo>
                    <a:pt x="156" y="423"/>
                    <a:pt x="157" y="423"/>
                    <a:pt x="157" y="423"/>
                  </a:cubicBezTo>
                  <a:lnTo>
                    <a:pt x="165" y="431"/>
                  </a:lnTo>
                  <a:cubicBezTo>
                    <a:pt x="164" y="424"/>
                    <a:pt x="165" y="418"/>
                    <a:pt x="166" y="413"/>
                  </a:cubicBezTo>
                  <a:cubicBezTo>
                    <a:pt x="168" y="408"/>
                    <a:pt x="170" y="404"/>
                    <a:pt x="173" y="401"/>
                  </a:cubicBezTo>
                  <a:cubicBezTo>
                    <a:pt x="176" y="399"/>
                    <a:pt x="178" y="397"/>
                    <a:pt x="181" y="395"/>
                  </a:cubicBezTo>
                  <a:cubicBezTo>
                    <a:pt x="183" y="394"/>
                    <a:pt x="186" y="393"/>
                    <a:pt x="189" y="392"/>
                  </a:cubicBezTo>
                  <a:cubicBezTo>
                    <a:pt x="191" y="392"/>
                    <a:pt x="194" y="392"/>
                    <a:pt x="196" y="392"/>
                  </a:cubicBezTo>
                  <a:cubicBezTo>
                    <a:pt x="199" y="393"/>
                    <a:pt x="201" y="393"/>
                    <a:pt x="204" y="394"/>
                  </a:cubicBezTo>
                  <a:cubicBezTo>
                    <a:pt x="203" y="390"/>
                    <a:pt x="203" y="387"/>
                    <a:pt x="204" y="383"/>
                  </a:cubicBezTo>
                  <a:cubicBezTo>
                    <a:pt x="204" y="380"/>
                    <a:pt x="204" y="377"/>
                    <a:pt x="205" y="374"/>
                  </a:cubicBezTo>
                  <a:cubicBezTo>
                    <a:pt x="206" y="372"/>
                    <a:pt x="207" y="370"/>
                    <a:pt x="208" y="368"/>
                  </a:cubicBezTo>
                  <a:cubicBezTo>
                    <a:pt x="209" y="366"/>
                    <a:pt x="211" y="364"/>
                    <a:pt x="212" y="362"/>
                  </a:cubicBezTo>
                  <a:cubicBezTo>
                    <a:pt x="216" y="358"/>
                    <a:pt x="220" y="356"/>
                    <a:pt x="224" y="355"/>
                  </a:cubicBezTo>
                  <a:cubicBezTo>
                    <a:pt x="228" y="353"/>
                    <a:pt x="232" y="353"/>
                    <a:pt x="236" y="354"/>
                  </a:cubicBezTo>
                  <a:cubicBezTo>
                    <a:pt x="239" y="354"/>
                    <a:pt x="243" y="356"/>
                    <a:pt x="247" y="358"/>
                  </a:cubicBezTo>
                  <a:cubicBezTo>
                    <a:pt x="251" y="360"/>
                    <a:pt x="254" y="363"/>
                    <a:pt x="258" y="367"/>
                  </a:cubicBezTo>
                  <a:lnTo>
                    <a:pt x="295" y="404"/>
                  </a:lnTo>
                  <a:close/>
                  <a:moveTo>
                    <a:pt x="344" y="294"/>
                  </a:moveTo>
                  <a:cubicBezTo>
                    <a:pt x="349" y="299"/>
                    <a:pt x="353" y="305"/>
                    <a:pt x="356" y="310"/>
                  </a:cubicBezTo>
                  <a:cubicBezTo>
                    <a:pt x="359" y="315"/>
                    <a:pt x="361" y="320"/>
                    <a:pt x="362" y="325"/>
                  </a:cubicBezTo>
                  <a:cubicBezTo>
                    <a:pt x="363" y="331"/>
                    <a:pt x="362" y="335"/>
                    <a:pt x="361" y="340"/>
                  </a:cubicBezTo>
                  <a:cubicBezTo>
                    <a:pt x="359" y="345"/>
                    <a:pt x="356" y="349"/>
                    <a:pt x="352" y="353"/>
                  </a:cubicBezTo>
                  <a:cubicBezTo>
                    <a:pt x="350" y="355"/>
                    <a:pt x="348" y="357"/>
                    <a:pt x="346" y="358"/>
                  </a:cubicBezTo>
                  <a:cubicBezTo>
                    <a:pt x="344" y="359"/>
                    <a:pt x="342" y="360"/>
                    <a:pt x="340" y="361"/>
                  </a:cubicBezTo>
                  <a:cubicBezTo>
                    <a:pt x="337" y="362"/>
                    <a:pt x="335" y="362"/>
                    <a:pt x="332" y="362"/>
                  </a:cubicBezTo>
                  <a:cubicBezTo>
                    <a:pt x="329" y="363"/>
                    <a:pt x="326" y="363"/>
                    <a:pt x="322" y="363"/>
                  </a:cubicBezTo>
                  <a:lnTo>
                    <a:pt x="330" y="370"/>
                  </a:lnTo>
                  <a:cubicBezTo>
                    <a:pt x="330" y="370"/>
                    <a:pt x="330" y="371"/>
                    <a:pt x="330" y="371"/>
                  </a:cubicBezTo>
                  <a:cubicBezTo>
                    <a:pt x="330" y="372"/>
                    <a:pt x="330" y="372"/>
                    <a:pt x="330" y="373"/>
                  </a:cubicBezTo>
                  <a:cubicBezTo>
                    <a:pt x="330" y="373"/>
                    <a:pt x="329" y="374"/>
                    <a:pt x="329" y="375"/>
                  </a:cubicBezTo>
                  <a:cubicBezTo>
                    <a:pt x="328" y="375"/>
                    <a:pt x="328" y="376"/>
                    <a:pt x="327" y="377"/>
                  </a:cubicBezTo>
                  <a:cubicBezTo>
                    <a:pt x="326" y="378"/>
                    <a:pt x="325" y="379"/>
                    <a:pt x="324" y="379"/>
                  </a:cubicBezTo>
                  <a:cubicBezTo>
                    <a:pt x="324" y="380"/>
                    <a:pt x="323" y="380"/>
                    <a:pt x="322" y="380"/>
                  </a:cubicBezTo>
                  <a:cubicBezTo>
                    <a:pt x="322" y="381"/>
                    <a:pt x="321" y="381"/>
                    <a:pt x="321" y="380"/>
                  </a:cubicBezTo>
                  <a:cubicBezTo>
                    <a:pt x="321" y="380"/>
                    <a:pt x="320" y="380"/>
                    <a:pt x="320" y="380"/>
                  </a:cubicBezTo>
                  <a:lnTo>
                    <a:pt x="231" y="291"/>
                  </a:lnTo>
                  <a:cubicBezTo>
                    <a:pt x="231" y="291"/>
                    <a:pt x="231" y="290"/>
                    <a:pt x="231" y="290"/>
                  </a:cubicBezTo>
                  <a:cubicBezTo>
                    <a:pt x="231" y="290"/>
                    <a:pt x="231" y="289"/>
                    <a:pt x="231" y="288"/>
                  </a:cubicBezTo>
                  <a:cubicBezTo>
                    <a:pt x="231" y="288"/>
                    <a:pt x="232" y="287"/>
                    <a:pt x="232" y="286"/>
                  </a:cubicBezTo>
                  <a:cubicBezTo>
                    <a:pt x="233" y="286"/>
                    <a:pt x="234" y="285"/>
                    <a:pt x="235" y="284"/>
                  </a:cubicBezTo>
                  <a:cubicBezTo>
                    <a:pt x="236" y="283"/>
                    <a:pt x="237" y="282"/>
                    <a:pt x="238" y="281"/>
                  </a:cubicBezTo>
                  <a:cubicBezTo>
                    <a:pt x="238" y="280"/>
                    <a:pt x="239" y="280"/>
                    <a:pt x="240" y="280"/>
                  </a:cubicBezTo>
                  <a:cubicBezTo>
                    <a:pt x="240" y="280"/>
                    <a:pt x="241" y="279"/>
                    <a:pt x="241" y="280"/>
                  </a:cubicBezTo>
                  <a:cubicBezTo>
                    <a:pt x="242" y="280"/>
                    <a:pt x="242" y="280"/>
                    <a:pt x="242" y="280"/>
                  </a:cubicBezTo>
                  <a:lnTo>
                    <a:pt x="278" y="316"/>
                  </a:lnTo>
                  <a:cubicBezTo>
                    <a:pt x="278" y="312"/>
                    <a:pt x="278" y="309"/>
                    <a:pt x="279" y="306"/>
                  </a:cubicBezTo>
                  <a:cubicBezTo>
                    <a:pt x="279" y="303"/>
                    <a:pt x="280" y="301"/>
                    <a:pt x="280" y="298"/>
                  </a:cubicBezTo>
                  <a:cubicBezTo>
                    <a:pt x="281" y="296"/>
                    <a:pt x="282" y="294"/>
                    <a:pt x="284" y="292"/>
                  </a:cubicBezTo>
                  <a:cubicBezTo>
                    <a:pt x="285" y="290"/>
                    <a:pt x="286" y="288"/>
                    <a:pt x="288" y="286"/>
                  </a:cubicBezTo>
                  <a:cubicBezTo>
                    <a:pt x="292" y="282"/>
                    <a:pt x="297" y="279"/>
                    <a:pt x="302" y="278"/>
                  </a:cubicBezTo>
                  <a:cubicBezTo>
                    <a:pt x="307" y="276"/>
                    <a:pt x="311" y="276"/>
                    <a:pt x="316" y="277"/>
                  </a:cubicBezTo>
                  <a:cubicBezTo>
                    <a:pt x="321" y="278"/>
                    <a:pt x="326" y="280"/>
                    <a:pt x="331" y="283"/>
                  </a:cubicBezTo>
                  <a:cubicBezTo>
                    <a:pt x="335" y="286"/>
                    <a:pt x="340" y="290"/>
                    <a:pt x="344" y="294"/>
                  </a:cubicBezTo>
                  <a:close/>
                  <a:moveTo>
                    <a:pt x="334" y="307"/>
                  </a:moveTo>
                  <a:cubicBezTo>
                    <a:pt x="331" y="304"/>
                    <a:pt x="328" y="301"/>
                    <a:pt x="325" y="299"/>
                  </a:cubicBezTo>
                  <a:cubicBezTo>
                    <a:pt x="321" y="296"/>
                    <a:pt x="318" y="294"/>
                    <a:pt x="314" y="293"/>
                  </a:cubicBezTo>
                  <a:cubicBezTo>
                    <a:pt x="311" y="292"/>
                    <a:pt x="308" y="292"/>
                    <a:pt x="305" y="293"/>
                  </a:cubicBezTo>
                  <a:cubicBezTo>
                    <a:pt x="301" y="293"/>
                    <a:pt x="298" y="295"/>
                    <a:pt x="295" y="298"/>
                  </a:cubicBezTo>
                  <a:cubicBezTo>
                    <a:pt x="294" y="299"/>
                    <a:pt x="293" y="301"/>
                    <a:pt x="292" y="303"/>
                  </a:cubicBezTo>
                  <a:cubicBezTo>
                    <a:pt x="291" y="304"/>
                    <a:pt x="290" y="306"/>
                    <a:pt x="290" y="309"/>
                  </a:cubicBezTo>
                  <a:cubicBezTo>
                    <a:pt x="289" y="311"/>
                    <a:pt x="289" y="314"/>
                    <a:pt x="289" y="317"/>
                  </a:cubicBezTo>
                  <a:cubicBezTo>
                    <a:pt x="289" y="320"/>
                    <a:pt x="289" y="323"/>
                    <a:pt x="289" y="327"/>
                  </a:cubicBezTo>
                  <a:lnTo>
                    <a:pt x="313" y="351"/>
                  </a:lnTo>
                  <a:cubicBezTo>
                    <a:pt x="320" y="352"/>
                    <a:pt x="325" y="352"/>
                    <a:pt x="330" y="351"/>
                  </a:cubicBezTo>
                  <a:cubicBezTo>
                    <a:pt x="335" y="350"/>
                    <a:pt x="339" y="348"/>
                    <a:pt x="342" y="345"/>
                  </a:cubicBezTo>
                  <a:cubicBezTo>
                    <a:pt x="344" y="342"/>
                    <a:pt x="346" y="339"/>
                    <a:pt x="347" y="336"/>
                  </a:cubicBezTo>
                  <a:cubicBezTo>
                    <a:pt x="347" y="333"/>
                    <a:pt x="347" y="329"/>
                    <a:pt x="346" y="326"/>
                  </a:cubicBezTo>
                  <a:cubicBezTo>
                    <a:pt x="345" y="323"/>
                    <a:pt x="344" y="319"/>
                    <a:pt x="342" y="316"/>
                  </a:cubicBezTo>
                  <a:cubicBezTo>
                    <a:pt x="339" y="313"/>
                    <a:pt x="337" y="310"/>
                    <a:pt x="334" y="307"/>
                  </a:cubicBezTo>
                  <a:close/>
                  <a:moveTo>
                    <a:pt x="433" y="267"/>
                  </a:moveTo>
                  <a:cubicBezTo>
                    <a:pt x="433" y="268"/>
                    <a:pt x="434" y="268"/>
                    <a:pt x="433" y="269"/>
                  </a:cubicBezTo>
                  <a:cubicBezTo>
                    <a:pt x="433" y="269"/>
                    <a:pt x="433" y="270"/>
                    <a:pt x="433" y="271"/>
                  </a:cubicBezTo>
                  <a:cubicBezTo>
                    <a:pt x="432" y="272"/>
                    <a:pt x="431" y="272"/>
                    <a:pt x="430" y="274"/>
                  </a:cubicBezTo>
                  <a:cubicBezTo>
                    <a:pt x="429" y="275"/>
                    <a:pt x="428" y="276"/>
                    <a:pt x="427" y="276"/>
                  </a:cubicBezTo>
                  <a:cubicBezTo>
                    <a:pt x="426" y="277"/>
                    <a:pt x="426" y="277"/>
                    <a:pt x="425" y="277"/>
                  </a:cubicBezTo>
                  <a:cubicBezTo>
                    <a:pt x="424" y="277"/>
                    <a:pt x="424" y="277"/>
                    <a:pt x="423" y="276"/>
                  </a:cubicBezTo>
                  <a:lnTo>
                    <a:pt x="417" y="270"/>
                  </a:lnTo>
                  <a:cubicBezTo>
                    <a:pt x="418" y="276"/>
                    <a:pt x="417" y="281"/>
                    <a:pt x="415" y="286"/>
                  </a:cubicBezTo>
                  <a:cubicBezTo>
                    <a:pt x="414" y="290"/>
                    <a:pt x="411" y="295"/>
                    <a:pt x="407" y="298"/>
                  </a:cubicBezTo>
                  <a:cubicBezTo>
                    <a:pt x="404" y="301"/>
                    <a:pt x="401" y="304"/>
                    <a:pt x="398" y="305"/>
                  </a:cubicBezTo>
                  <a:cubicBezTo>
                    <a:pt x="394" y="307"/>
                    <a:pt x="391" y="308"/>
                    <a:pt x="388" y="308"/>
                  </a:cubicBezTo>
                  <a:cubicBezTo>
                    <a:pt x="384" y="309"/>
                    <a:pt x="381" y="308"/>
                    <a:pt x="378" y="307"/>
                  </a:cubicBezTo>
                  <a:cubicBezTo>
                    <a:pt x="374" y="306"/>
                    <a:pt x="371" y="304"/>
                    <a:pt x="369" y="301"/>
                  </a:cubicBezTo>
                  <a:cubicBezTo>
                    <a:pt x="365" y="297"/>
                    <a:pt x="363" y="294"/>
                    <a:pt x="362" y="290"/>
                  </a:cubicBezTo>
                  <a:cubicBezTo>
                    <a:pt x="361" y="286"/>
                    <a:pt x="361" y="282"/>
                    <a:pt x="362" y="278"/>
                  </a:cubicBezTo>
                  <a:cubicBezTo>
                    <a:pt x="362" y="274"/>
                    <a:pt x="364" y="269"/>
                    <a:pt x="367" y="265"/>
                  </a:cubicBezTo>
                  <a:cubicBezTo>
                    <a:pt x="370" y="260"/>
                    <a:pt x="374" y="256"/>
                    <a:pt x="379" y="251"/>
                  </a:cubicBezTo>
                  <a:lnTo>
                    <a:pt x="387" y="243"/>
                  </a:lnTo>
                  <a:lnTo>
                    <a:pt x="382" y="238"/>
                  </a:lnTo>
                  <a:cubicBezTo>
                    <a:pt x="380" y="236"/>
                    <a:pt x="378" y="234"/>
                    <a:pt x="375" y="233"/>
                  </a:cubicBezTo>
                  <a:cubicBezTo>
                    <a:pt x="373" y="231"/>
                    <a:pt x="371" y="231"/>
                    <a:pt x="369" y="231"/>
                  </a:cubicBezTo>
                  <a:cubicBezTo>
                    <a:pt x="366" y="231"/>
                    <a:pt x="364" y="231"/>
                    <a:pt x="362" y="232"/>
                  </a:cubicBezTo>
                  <a:cubicBezTo>
                    <a:pt x="359" y="233"/>
                    <a:pt x="357" y="235"/>
                    <a:pt x="354" y="238"/>
                  </a:cubicBezTo>
                  <a:cubicBezTo>
                    <a:pt x="352" y="240"/>
                    <a:pt x="350" y="243"/>
                    <a:pt x="348" y="246"/>
                  </a:cubicBezTo>
                  <a:cubicBezTo>
                    <a:pt x="347" y="249"/>
                    <a:pt x="345" y="251"/>
                    <a:pt x="345" y="254"/>
                  </a:cubicBezTo>
                  <a:cubicBezTo>
                    <a:pt x="344" y="256"/>
                    <a:pt x="343" y="258"/>
                    <a:pt x="343" y="260"/>
                  </a:cubicBezTo>
                  <a:cubicBezTo>
                    <a:pt x="342" y="262"/>
                    <a:pt x="342" y="263"/>
                    <a:pt x="341" y="263"/>
                  </a:cubicBezTo>
                  <a:cubicBezTo>
                    <a:pt x="341" y="264"/>
                    <a:pt x="341" y="264"/>
                    <a:pt x="340" y="264"/>
                  </a:cubicBezTo>
                  <a:cubicBezTo>
                    <a:pt x="340" y="264"/>
                    <a:pt x="339" y="264"/>
                    <a:pt x="339" y="264"/>
                  </a:cubicBezTo>
                  <a:cubicBezTo>
                    <a:pt x="338" y="264"/>
                    <a:pt x="337" y="263"/>
                    <a:pt x="337" y="263"/>
                  </a:cubicBezTo>
                  <a:cubicBezTo>
                    <a:pt x="336" y="262"/>
                    <a:pt x="335" y="262"/>
                    <a:pt x="335" y="261"/>
                  </a:cubicBezTo>
                  <a:cubicBezTo>
                    <a:pt x="334" y="260"/>
                    <a:pt x="333" y="259"/>
                    <a:pt x="332" y="258"/>
                  </a:cubicBezTo>
                  <a:cubicBezTo>
                    <a:pt x="332" y="257"/>
                    <a:pt x="332" y="257"/>
                    <a:pt x="332" y="255"/>
                  </a:cubicBezTo>
                  <a:cubicBezTo>
                    <a:pt x="332" y="254"/>
                    <a:pt x="332" y="252"/>
                    <a:pt x="333" y="250"/>
                  </a:cubicBezTo>
                  <a:cubicBezTo>
                    <a:pt x="333" y="248"/>
                    <a:pt x="334" y="246"/>
                    <a:pt x="336" y="243"/>
                  </a:cubicBezTo>
                  <a:cubicBezTo>
                    <a:pt x="337" y="241"/>
                    <a:pt x="339" y="238"/>
                    <a:pt x="340" y="235"/>
                  </a:cubicBezTo>
                  <a:cubicBezTo>
                    <a:pt x="342" y="233"/>
                    <a:pt x="344" y="230"/>
                    <a:pt x="347" y="228"/>
                  </a:cubicBezTo>
                  <a:cubicBezTo>
                    <a:pt x="351" y="224"/>
                    <a:pt x="355" y="220"/>
                    <a:pt x="359" y="218"/>
                  </a:cubicBezTo>
                  <a:cubicBezTo>
                    <a:pt x="363" y="216"/>
                    <a:pt x="367" y="215"/>
                    <a:pt x="371" y="215"/>
                  </a:cubicBezTo>
                  <a:cubicBezTo>
                    <a:pt x="374" y="215"/>
                    <a:pt x="378" y="216"/>
                    <a:pt x="382" y="218"/>
                  </a:cubicBezTo>
                  <a:cubicBezTo>
                    <a:pt x="385" y="220"/>
                    <a:pt x="389" y="223"/>
                    <a:pt x="393" y="227"/>
                  </a:cubicBezTo>
                  <a:lnTo>
                    <a:pt x="433" y="267"/>
                  </a:lnTo>
                  <a:close/>
                  <a:moveTo>
                    <a:pt x="395" y="251"/>
                  </a:moveTo>
                  <a:lnTo>
                    <a:pt x="385" y="260"/>
                  </a:lnTo>
                  <a:cubicBezTo>
                    <a:pt x="382" y="263"/>
                    <a:pt x="380" y="266"/>
                    <a:pt x="378" y="269"/>
                  </a:cubicBezTo>
                  <a:cubicBezTo>
                    <a:pt x="377" y="271"/>
                    <a:pt x="376" y="274"/>
                    <a:pt x="375" y="276"/>
                  </a:cubicBezTo>
                  <a:cubicBezTo>
                    <a:pt x="375" y="279"/>
                    <a:pt x="375" y="281"/>
                    <a:pt x="375" y="283"/>
                  </a:cubicBezTo>
                  <a:cubicBezTo>
                    <a:pt x="376" y="285"/>
                    <a:pt x="377" y="287"/>
                    <a:pt x="379" y="289"/>
                  </a:cubicBezTo>
                  <a:cubicBezTo>
                    <a:pt x="382" y="292"/>
                    <a:pt x="386" y="293"/>
                    <a:pt x="390" y="293"/>
                  </a:cubicBezTo>
                  <a:cubicBezTo>
                    <a:pt x="393" y="293"/>
                    <a:pt x="397" y="291"/>
                    <a:pt x="401" y="288"/>
                  </a:cubicBezTo>
                  <a:cubicBezTo>
                    <a:pt x="403" y="285"/>
                    <a:pt x="405" y="282"/>
                    <a:pt x="406" y="278"/>
                  </a:cubicBezTo>
                  <a:cubicBezTo>
                    <a:pt x="407" y="274"/>
                    <a:pt x="408" y="269"/>
                    <a:pt x="407" y="263"/>
                  </a:cubicBezTo>
                  <a:lnTo>
                    <a:pt x="395" y="251"/>
                  </a:lnTo>
                  <a:close/>
                  <a:moveTo>
                    <a:pt x="435" y="153"/>
                  </a:moveTo>
                  <a:cubicBezTo>
                    <a:pt x="436" y="154"/>
                    <a:pt x="437" y="155"/>
                    <a:pt x="437" y="156"/>
                  </a:cubicBezTo>
                  <a:cubicBezTo>
                    <a:pt x="438" y="157"/>
                    <a:pt x="438" y="157"/>
                    <a:pt x="438" y="158"/>
                  </a:cubicBezTo>
                  <a:cubicBezTo>
                    <a:pt x="439" y="158"/>
                    <a:pt x="439" y="159"/>
                    <a:pt x="439" y="159"/>
                  </a:cubicBezTo>
                  <a:cubicBezTo>
                    <a:pt x="439" y="159"/>
                    <a:pt x="439" y="160"/>
                    <a:pt x="438" y="160"/>
                  </a:cubicBezTo>
                  <a:cubicBezTo>
                    <a:pt x="438" y="161"/>
                    <a:pt x="437" y="161"/>
                    <a:pt x="437" y="161"/>
                  </a:cubicBezTo>
                  <a:cubicBezTo>
                    <a:pt x="436" y="161"/>
                    <a:pt x="435" y="162"/>
                    <a:pt x="434" y="162"/>
                  </a:cubicBezTo>
                  <a:cubicBezTo>
                    <a:pt x="434" y="163"/>
                    <a:pt x="433" y="163"/>
                    <a:pt x="432" y="164"/>
                  </a:cubicBezTo>
                  <a:cubicBezTo>
                    <a:pt x="431" y="165"/>
                    <a:pt x="430" y="165"/>
                    <a:pt x="429" y="166"/>
                  </a:cubicBezTo>
                  <a:cubicBezTo>
                    <a:pt x="428" y="167"/>
                    <a:pt x="427" y="169"/>
                    <a:pt x="426" y="170"/>
                  </a:cubicBezTo>
                  <a:cubicBezTo>
                    <a:pt x="426" y="172"/>
                    <a:pt x="425" y="173"/>
                    <a:pt x="425" y="176"/>
                  </a:cubicBezTo>
                  <a:cubicBezTo>
                    <a:pt x="425" y="178"/>
                    <a:pt x="425" y="180"/>
                    <a:pt x="425" y="183"/>
                  </a:cubicBezTo>
                  <a:cubicBezTo>
                    <a:pt x="426" y="186"/>
                    <a:pt x="426" y="190"/>
                    <a:pt x="427" y="194"/>
                  </a:cubicBezTo>
                  <a:lnTo>
                    <a:pt x="467" y="233"/>
                  </a:lnTo>
                  <a:cubicBezTo>
                    <a:pt x="467" y="233"/>
                    <a:pt x="467" y="234"/>
                    <a:pt x="467" y="234"/>
                  </a:cubicBezTo>
                  <a:cubicBezTo>
                    <a:pt x="467" y="235"/>
                    <a:pt x="467" y="235"/>
                    <a:pt x="467" y="236"/>
                  </a:cubicBezTo>
                  <a:cubicBezTo>
                    <a:pt x="467" y="236"/>
                    <a:pt x="466" y="237"/>
                    <a:pt x="466" y="238"/>
                  </a:cubicBezTo>
                  <a:cubicBezTo>
                    <a:pt x="465" y="239"/>
                    <a:pt x="464" y="239"/>
                    <a:pt x="463" y="241"/>
                  </a:cubicBezTo>
                  <a:cubicBezTo>
                    <a:pt x="462" y="242"/>
                    <a:pt x="461" y="242"/>
                    <a:pt x="460" y="243"/>
                  </a:cubicBezTo>
                  <a:cubicBezTo>
                    <a:pt x="460" y="244"/>
                    <a:pt x="459" y="244"/>
                    <a:pt x="458" y="244"/>
                  </a:cubicBezTo>
                  <a:cubicBezTo>
                    <a:pt x="458" y="245"/>
                    <a:pt x="457" y="245"/>
                    <a:pt x="457" y="245"/>
                  </a:cubicBezTo>
                  <a:cubicBezTo>
                    <a:pt x="456" y="245"/>
                    <a:pt x="456" y="244"/>
                    <a:pt x="456" y="244"/>
                  </a:cubicBezTo>
                  <a:lnTo>
                    <a:pt x="396" y="184"/>
                  </a:lnTo>
                  <a:cubicBezTo>
                    <a:pt x="396" y="184"/>
                    <a:pt x="395" y="184"/>
                    <a:pt x="395" y="183"/>
                  </a:cubicBezTo>
                  <a:cubicBezTo>
                    <a:pt x="395" y="183"/>
                    <a:pt x="395" y="182"/>
                    <a:pt x="395" y="182"/>
                  </a:cubicBezTo>
                  <a:cubicBezTo>
                    <a:pt x="396" y="181"/>
                    <a:pt x="396" y="181"/>
                    <a:pt x="397" y="180"/>
                  </a:cubicBezTo>
                  <a:cubicBezTo>
                    <a:pt x="397" y="179"/>
                    <a:pt x="398" y="178"/>
                    <a:pt x="399" y="177"/>
                  </a:cubicBezTo>
                  <a:cubicBezTo>
                    <a:pt x="400" y="176"/>
                    <a:pt x="401" y="176"/>
                    <a:pt x="401" y="175"/>
                  </a:cubicBezTo>
                  <a:cubicBezTo>
                    <a:pt x="402" y="174"/>
                    <a:pt x="403" y="174"/>
                    <a:pt x="403" y="174"/>
                  </a:cubicBezTo>
                  <a:cubicBezTo>
                    <a:pt x="404" y="174"/>
                    <a:pt x="404" y="174"/>
                    <a:pt x="405" y="174"/>
                  </a:cubicBezTo>
                  <a:cubicBezTo>
                    <a:pt x="405" y="174"/>
                    <a:pt x="406" y="174"/>
                    <a:pt x="406" y="174"/>
                  </a:cubicBezTo>
                  <a:lnTo>
                    <a:pt x="415" y="183"/>
                  </a:lnTo>
                  <a:cubicBezTo>
                    <a:pt x="414" y="179"/>
                    <a:pt x="413" y="176"/>
                    <a:pt x="413" y="173"/>
                  </a:cubicBezTo>
                  <a:cubicBezTo>
                    <a:pt x="413" y="170"/>
                    <a:pt x="413" y="167"/>
                    <a:pt x="414" y="165"/>
                  </a:cubicBezTo>
                  <a:cubicBezTo>
                    <a:pt x="414" y="163"/>
                    <a:pt x="415" y="161"/>
                    <a:pt x="416" y="159"/>
                  </a:cubicBezTo>
                  <a:cubicBezTo>
                    <a:pt x="417" y="158"/>
                    <a:pt x="418" y="156"/>
                    <a:pt x="419" y="155"/>
                  </a:cubicBezTo>
                  <a:cubicBezTo>
                    <a:pt x="420" y="155"/>
                    <a:pt x="420" y="154"/>
                    <a:pt x="421" y="153"/>
                  </a:cubicBezTo>
                  <a:cubicBezTo>
                    <a:pt x="422" y="153"/>
                    <a:pt x="423" y="152"/>
                    <a:pt x="424" y="151"/>
                  </a:cubicBezTo>
                  <a:cubicBezTo>
                    <a:pt x="425" y="151"/>
                    <a:pt x="426" y="150"/>
                    <a:pt x="427" y="150"/>
                  </a:cubicBezTo>
                  <a:cubicBezTo>
                    <a:pt x="428" y="149"/>
                    <a:pt x="428" y="149"/>
                    <a:pt x="429" y="149"/>
                  </a:cubicBezTo>
                  <a:cubicBezTo>
                    <a:pt x="429" y="149"/>
                    <a:pt x="430" y="149"/>
                    <a:pt x="430" y="149"/>
                  </a:cubicBezTo>
                  <a:cubicBezTo>
                    <a:pt x="430" y="149"/>
                    <a:pt x="430" y="149"/>
                    <a:pt x="431" y="150"/>
                  </a:cubicBezTo>
                  <a:cubicBezTo>
                    <a:pt x="431" y="150"/>
                    <a:pt x="432" y="150"/>
                    <a:pt x="432" y="151"/>
                  </a:cubicBezTo>
                  <a:cubicBezTo>
                    <a:pt x="433" y="152"/>
                    <a:pt x="434" y="152"/>
                    <a:pt x="435" y="153"/>
                  </a:cubicBezTo>
                  <a:close/>
                  <a:moveTo>
                    <a:pt x="552" y="148"/>
                  </a:moveTo>
                  <a:cubicBezTo>
                    <a:pt x="552" y="148"/>
                    <a:pt x="553" y="148"/>
                    <a:pt x="553" y="149"/>
                  </a:cubicBezTo>
                  <a:cubicBezTo>
                    <a:pt x="553" y="149"/>
                    <a:pt x="553" y="150"/>
                    <a:pt x="553" y="150"/>
                  </a:cubicBezTo>
                  <a:cubicBezTo>
                    <a:pt x="552" y="151"/>
                    <a:pt x="552" y="151"/>
                    <a:pt x="551" y="152"/>
                  </a:cubicBezTo>
                  <a:cubicBezTo>
                    <a:pt x="551" y="153"/>
                    <a:pt x="550" y="154"/>
                    <a:pt x="549" y="154"/>
                  </a:cubicBezTo>
                  <a:cubicBezTo>
                    <a:pt x="548" y="155"/>
                    <a:pt x="548" y="156"/>
                    <a:pt x="547" y="157"/>
                  </a:cubicBezTo>
                  <a:cubicBezTo>
                    <a:pt x="546" y="157"/>
                    <a:pt x="546" y="158"/>
                    <a:pt x="545" y="158"/>
                  </a:cubicBezTo>
                  <a:cubicBezTo>
                    <a:pt x="544" y="158"/>
                    <a:pt x="544" y="158"/>
                    <a:pt x="543" y="158"/>
                  </a:cubicBezTo>
                  <a:cubicBezTo>
                    <a:pt x="543" y="158"/>
                    <a:pt x="543" y="158"/>
                    <a:pt x="542" y="157"/>
                  </a:cubicBezTo>
                  <a:lnTo>
                    <a:pt x="534" y="149"/>
                  </a:lnTo>
                  <a:cubicBezTo>
                    <a:pt x="535" y="156"/>
                    <a:pt x="534" y="162"/>
                    <a:pt x="533" y="167"/>
                  </a:cubicBezTo>
                  <a:cubicBezTo>
                    <a:pt x="531" y="172"/>
                    <a:pt x="528" y="177"/>
                    <a:pt x="524" y="181"/>
                  </a:cubicBezTo>
                  <a:cubicBezTo>
                    <a:pt x="520" y="186"/>
                    <a:pt x="515" y="188"/>
                    <a:pt x="511" y="190"/>
                  </a:cubicBezTo>
                  <a:cubicBezTo>
                    <a:pt x="506" y="191"/>
                    <a:pt x="501" y="191"/>
                    <a:pt x="496" y="190"/>
                  </a:cubicBezTo>
                  <a:cubicBezTo>
                    <a:pt x="491" y="189"/>
                    <a:pt x="487" y="187"/>
                    <a:pt x="482" y="184"/>
                  </a:cubicBezTo>
                  <a:cubicBezTo>
                    <a:pt x="477" y="181"/>
                    <a:pt x="472" y="178"/>
                    <a:pt x="468" y="173"/>
                  </a:cubicBezTo>
                  <a:cubicBezTo>
                    <a:pt x="463" y="168"/>
                    <a:pt x="459" y="163"/>
                    <a:pt x="456" y="158"/>
                  </a:cubicBezTo>
                  <a:cubicBezTo>
                    <a:pt x="453" y="153"/>
                    <a:pt x="451" y="147"/>
                    <a:pt x="450" y="142"/>
                  </a:cubicBezTo>
                  <a:cubicBezTo>
                    <a:pt x="449" y="137"/>
                    <a:pt x="450" y="132"/>
                    <a:pt x="451" y="128"/>
                  </a:cubicBezTo>
                  <a:cubicBezTo>
                    <a:pt x="453" y="123"/>
                    <a:pt x="456" y="118"/>
                    <a:pt x="460" y="114"/>
                  </a:cubicBezTo>
                  <a:cubicBezTo>
                    <a:pt x="464" y="111"/>
                    <a:pt x="468" y="108"/>
                    <a:pt x="472" y="107"/>
                  </a:cubicBezTo>
                  <a:cubicBezTo>
                    <a:pt x="477" y="105"/>
                    <a:pt x="482" y="105"/>
                    <a:pt x="487" y="105"/>
                  </a:cubicBezTo>
                  <a:lnTo>
                    <a:pt x="453" y="70"/>
                  </a:lnTo>
                  <a:cubicBezTo>
                    <a:pt x="452" y="70"/>
                    <a:pt x="452" y="70"/>
                    <a:pt x="452" y="69"/>
                  </a:cubicBezTo>
                  <a:cubicBezTo>
                    <a:pt x="452" y="69"/>
                    <a:pt x="452" y="68"/>
                    <a:pt x="452" y="68"/>
                  </a:cubicBezTo>
                  <a:cubicBezTo>
                    <a:pt x="453" y="67"/>
                    <a:pt x="453" y="66"/>
                    <a:pt x="454" y="66"/>
                  </a:cubicBezTo>
                  <a:cubicBezTo>
                    <a:pt x="454" y="65"/>
                    <a:pt x="455" y="64"/>
                    <a:pt x="456" y="63"/>
                  </a:cubicBezTo>
                  <a:cubicBezTo>
                    <a:pt x="457" y="62"/>
                    <a:pt x="458" y="61"/>
                    <a:pt x="459" y="60"/>
                  </a:cubicBezTo>
                  <a:cubicBezTo>
                    <a:pt x="460" y="60"/>
                    <a:pt x="460" y="59"/>
                    <a:pt x="461" y="59"/>
                  </a:cubicBezTo>
                  <a:cubicBezTo>
                    <a:pt x="462" y="59"/>
                    <a:pt x="462" y="59"/>
                    <a:pt x="463" y="59"/>
                  </a:cubicBezTo>
                  <a:cubicBezTo>
                    <a:pt x="463" y="59"/>
                    <a:pt x="463" y="59"/>
                    <a:pt x="464" y="59"/>
                  </a:cubicBezTo>
                  <a:lnTo>
                    <a:pt x="552" y="148"/>
                  </a:lnTo>
                  <a:close/>
                  <a:moveTo>
                    <a:pt x="499" y="117"/>
                  </a:moveTo>
                  <a:cubicBezTo>
                    <a:pt x="492" y="116"/>
                    <a:pt x="487" y="116"/>
                    <a:pt x="482" y="117"/>
                  </a:cubicBezTo>
                  <a:cubicBezTo>
                    <a:pt x="477" y="118"/>
                    <a:pt x="474" y="120"/>
                    <a:pt x="471" y="123"/>
                  </a:cubicBezTo>
                  <a:cubicBezTo>
                    <a:pt x="468" y="125"/>
                    <a:pt x="466" y="128"/>
                    <a:pt x="465" y="132"/>
                  </a:cubicBezTo>
                  <a:cubicBezTo>
                    <a:pt x="465" y="135"/>
                    <a:pt x="465" y="138"/>
                    <a:pt x="466" y="142"/>
                  </a:cubicBezTo>
                  <a:cubicBezTo>
                    <a:pt x="467" y="145"/>
                    <a:pt x="468" y="148"/>
                    <a:pt x="471" y="152"/>
                  </a:cubicBezTo>
                  <a:cubicBezTo>
                    <a:pt x="473" y="155"/>
                    <a:pt x="475" y="158"/>
                    <a:pt x="478" y="161"/>
                  </a:cubicBezTo>
                  <a:cubicBezTo>
                    <a:pt x="481" y="164"/>
                    <a:pt x="484" y="167"/>
                    <a:pt x="488" y="169"/>
                  </a:cubicBezTo>
                  <a:cubicBezTo>
                    <a:pt x="491" y="171"/>
                    <a:pt x="494" y="173"/>
                    <a:pt x="498" y="174"/>
                  </a:cubicBezTo>
                  <a:cubicBezTo>
                    <a:pt x="501" y="175"/>
                    <a:pt x="504" y="176"/>
                    <a:pt x="508" y="175"/>
                  </a:cubicBezTo>
                  <a:cubicBezTo>
                    <a:pt x="511" y="174"/>
                    <a:pt x="514" y="173"/>
                    <a:pt x="517" y="170"/>
                  </a:cubicBezTo>
                  <a:cubicBezTo>
                    <a:pt x="518" y="168"/>
                    <a:pt x="520" y="167"/>
                    <a:pt x="521" y="165"/>
                  </a:cubicBezTo>
                  <a:cubicBezTo>
                    <a:pt x="521" y="163"/>
                    <a:pt x="522" y="161"/>
                    <a:pt x="523" y="159"/>
                  </a:cubicBezTo>
                  <a:cubicBezTo>
                    <a:pt x="523" y="157"/>
                    <a:pt x="523" y="154"/>
                    <a:pt x="524" y="151"/>
                  </a:cubicBezTo>
                  <a:cubicBezTo>
                    <a:pt x="524" y="148"/>
                    <a:pt x="523" y="144"/>
                    <a:pt x="523" y="141"/>
                  </a:cubicBezTo>
                  <a:lnTo>
                    <a:pt x="499" y="117"/>
                  </a:lnTo>
                  <a:close/>
                  <a:moveTo>
                    <a:pt x="591" y="109"/>
                  </a:moveTo>
                  <a:cubicBezTo>
                    <a:pt x="591" y="109"/>
                    <a:pt x="592" y="109"/>
                    <a:pt x="592" y="110"/>
                  </a:cubicBezTo>
                  <a:cubicBezTo>
                    <a:pt x="592" y="110"/>
                    <a:pt x="592" y="111"/>
                    <a:pt x="591" y="111"/>
                  </a:cubicBezTo>
                  <a:cubicBezTo>
                    <a:pt x="591" y="112"/>
                    <a:pt x="591" y="112"/>
                    <a:pt x="590" y="113"/>
                  </a:cubicBezTo>
                  <a:cubicBezTo>
                    <a:pt x="590" y="114"/>
                    <a:pt x="589" y="115"/>
                    <a:pt x="588" y="116"/>
                  </a:cubicBezTo>
                  <a:cubicBezTo>
                    <a:pt x="587" y="117"/>
                    <a:pt x="586" y="118"/>
                    <a:pt x="585" y="119"/>
                  </a:cubicBezTo>
                  <a:cubicBezTo>
                    <a:pt x="584" y="119"/>
                    <a:pt x="583" y="120"/>
                    <a:pt x="583" y="120"/>
                  </a:cubicBezTo>
                  <a:cubicBezTo>
                    <a:pt x="582" y="120"/>
                    <a:pt x="582" y="120"/>
                    <a:pt x="581" y="120"/>
                  </a:cubicBezTo>
                  <a:cubicBezTo>
                    <a:pt x="581" y="120"/>
                    <a:pt x="580" y="120"/>
                    <a:pt x="580" y="120"/>
                  </a:cubicBezTo>
                  <a:lnTo>
                    <a:pt x="520" y="60"/>
                  </a:lnTo>
                  <a:cubicBezTo>
                    <a:pt x="520" y="60"/>
                    <a:pt x="520" y="59"/>
                    <a:pt x="520" y="59"/>
                  </a:cubicBezTo>
                  <a:cubicBezTo>
                    <a:pt x="520" y="58"/>
                    <a:pt x="520" y="58"/>
                    <a:pt x="520" y="57"/>
                  </a:cubicBezTo>
                  <a:cubicBezTo>
                    <a:pt x="520" y="57"/>
                    <a:pt x="521" y="56"/>
                    <a:pt x="521" y="55"/>
                  </a:cubicBezTo>
                  <a:cubicBezTo>
                    <a:pt x="522" y="54"/>
                    <a:pt x="523" y="53"/>
                    <a:pt x="524" y="52"/>
                  </a:cubicBezTo>
                  <a:cubicBezTo>
                    <a:pt x="525" y="51"/>
                    <a:pt x="526" y="50"/>
                    <a:pt x="527" y="50"/>
                  </a:cubicBezTo>
                  <a:cubicBezTo>
                    <a:pt x="527" y="49"/>
                    <a:pt x="528" y="49"/>
                    <a:pt x="529" y="49"/>
                  </a:cubicBezTo>
                  <a:cubicBezTo>
                    <a:pt x="529" y="48"/>
                    <a:pt x="530" y="48"/>
                    <a:pt x="530" y="48"/>
                  </a:cubicBezTo>
                  <a:cubicBezTo>
                    <a:pt x="531" y="48"/>
                    <a:pt x="531" y="49"/>
                    <a:pt x="531" y="49"/>
                  </a:cubicBezTo>
                  <a:lnTo>
                    <a:pt x="591" y="109"/>
                  </a:lnTo>
                  <a:close/>
                  <a:moveTo>
                    <a:pt x="513" y="28"/>
                  </a:moveTo>
                  <a:cubicBezTo>
                    <a:pt x="515" y="30"/>
                    <a:pt x="516" y="32"/>
                    <a:pt x="516" y="34"/>
                  </a:cubicBezTo>
                  <a:cubicBezTo>
                    <a:pt x="516" y="36"/>
                    <a:pt x="515" y="38"/>
                    <a:pt x="512" y="41"/>
                  </a:cubicBezTo>
                  <a:cubicBezTo>
                    <a:pt x="510" y="44"/>
                    <a:pt x="508" y="45"/>
                    <a:pt x="506" y="45"/>
                  </a:cubicBezTo>
                  <a:cubicBezTo>
                    <a:pt x="504" y="45"/>
                    <a:pt x="502" y="44"/>
                    <a:pt x="499" y="41"/>
                  </a:cubicBezTo>
                  <a:cubicBezTo>
                    <a:pt x="497" y="39"/>
                    <a:pt x="495" y="36"/>
                    <a:pt x="495" y="34"/>
                  </a:cubicBezTo>
                  <a:cubicBezTo>
                    <a:pt x="495" y="33"/>
                    <a:pt x="497" y="30"/>
                    <a:pt x="499" y="28"/>
                  </a:cubicBezTo>
                  <a:cubicBezTo>
                    <a:pt x="502" y="25"/>
                    <a:pt x="504" y="24"/>
                    <a:pt x="506" y="24"/>
                  </a:cubicBezTo>
                  <a:cubicBezTo>
                    <a:pt x="508" y="24"/>
                    <a:pt x="510" y="25"/>
                    <a:pt x="513" y="28"/>
                  </a:cubicBezTo>
                  <a:close/>
                  <a:moveTo>
                    <a:pt x="648" y="52"/>
                  </a:moveTo>
                  <a:cubicBezTo>
                    <a:pt x="648" y="53"/>
                    <a:pt x="649" y="53"/>
                    <a:pt x="648" y="54"/>
                  </a:cubicBezTo>
                  <a:cubicBezTo>
                    <a:pt x="648" y="54"/>
                    <a:pt x="648" y="55"/>
                    <a:pt x="648" y="56"/>
                  </a:cubicBezTo>
                  <a:cubicBezTo>
                    <a:pt x="647" y="57"/>
                    <a:pt x="646" y="58"/>
                    <a:pt x="645" y="59"/>
                  </a:cubicBezTo>
                  <a:cubicBezTo>
                    <a:pt x="644" y="60"/>
                    <a:pt x="643" y="61"/>
                    <a:pt x="642" y="61"/>
                  </a:cubicBezTo>
                  <a:cubicBezTo>
                    <a:pt x="641" y="62"/>
                    <a:pt x="641" y="62"/>
                    <a:pt x="640" y="62"/>
                  </a:cubicBezTo>
                  <a:cubicBezTo>
                    <a:pt x="639" y="62"/>
                    <a:pt x="639" y="62"/>
                    <a:pt x="638" y="61"/>
                  </a:cubicBezTo>
                  <a:lnTo>
                    <a:pt x="632" y="55"/>
                  </a:lnTo>
                  <a:cubicBezTo>
                    <a:pt x="633" y="61"/>
                    <a:pt x="632" y="66"/>
                    <a:pt x="630" y="71"/>
                  </a:cubicBezTo>
                  <a:cubicBezTo>
                    <a:pt x="629" y="75"/>
                    <a:pt x="626" y="80"/>
                    <a:pt x="622" y="83"/>
                  </a:cubicBezTo>
                  <a:cubicBezTo>
                    <a:pt x="619" y="86"/>
                    <a:pt x="616" y="89"/>
                    <a:pt x="613" y="90"/>
                  </a:cubicBezTo>
                  <a:cubicBezTo>
                    <a:pt x="609" y="92"/>
                    <a:pt x="606" y="93"/>
                    <a:pt x="603" y="93"/>
                  </a:cubicBezTo>
                  <a:cubicBezTo>
                    <a:pt x="599" y="94"/>
                    <a:pt x="596" y="93"/>
                    <a:pt x="593" y="92"/>
                  </a:cubicBezTo>
                  <a:cubicBezTo>
                    <a:pt x="589" y="91"/>
                    <a:pt x="586" y="89"/>
                    <a:pt x="583" y="86"/>
                  </a:cubicBezTo>
                  <a:cubicBezTo>
                    <a:pt x="580" y="82"/>
                    <a:pt x="578" y="79"/>
                    <a:pt x="577" y="75"/>
                  </a:cubicBezTo>
                  <a:cubicBezTo>
                    <a:pt x="576" y="71"/>
                    <a:pt x="576" y="67"/>
                    <a:pt x="577" y="63"/>
                  </a:cubicBezTo>
                  <a:cubicBezTo>
                    <a:pt x="577" y="59"/>
                    <a:pt x="579" y="54"/>
                    <a:pt x="582" y="50"/>
                  </a:cubicBezTo>
                  <a:cubicBezTo>
                    <a:pt x="585" y="45"/>
                    <a:pt x="589" y="41"/>
                    <a:pt x="594" y="36"/>
                  </a:cubicBezTo>
                  <a:lnTo>
                    <a:pt x="602" y="28"/>
                  </a:lnTo>
                  <a:lnTo>
                    <a:pt x="597" y="23"/>
                  </a:lnTo>
                  <a:cubicBezTo>
                    <a:pt x="595" y="21"/>
                    <a:pt x="593" y="19"/>
                    <a:pt x="590" y="18"/>
                  </a:cubicBezTo>
                  <a:cubicBezTo>
                    <a:pt x="588" y="16"/>
                    <a:pt x="586" y="16"/>
                    <a:pt x="584" y="16"/>
                  </a:cubicBezTo>
                  <a:cubicBezTo>
                    <a:pt x="581" y="16"/>
                    <a:pt x="579" y="16"/>
                    <a:pt x="577" y="17"/>
                  </a:cubicBezTo>
                  <a:cubicBezTo>
                    <a:pt x="574" y="18"/>
                    <a:pt x="572" y="20"/>
                    <a:pt x="569" y="23"/>
                  </a:cubicBezTo>
                  <a:cubicBezTo>
                    <a:pt x="567" y="25"/>
                    <a:pt x="565" y="28"/>
                    <a:pt x="563" y="31"/>
                  </a:cubicBezTo>
                  <a:cubicBezTo>
                    <a:pt x="562" y="34"/>
                    <a:pt x="560" y="36"/>
                    <a:pt x="560" y="39"/>
                  </a:cubicBezTo>
                  <a:cubicBezTo>
                    <a:pt x="559" y="41"/>
                    <a:pt x="558" y="43"/>
                    <a:pt x="558" y="45"/>
                  </a:cubicBezTo>
                  <a:cubicBezTo>
                    <a:pt x="557" y="47"/>
                    <a:pt x="557" y="48"/>
                    <a:pt x="556" y="48"/>
                  </a:cubicBezTo>
                  <a:cubicBezTo>
                    <a:pt x="556" y="49"/>
                    <a:pt x="555" y="49"/>
                    <a:pt x="555" y="49"/>
                  </a:cubicBezTo>
                  <a:cubicBezTo>
                    <a:pt x="555" y="49"/>
                    <a:pt x="554" y="49"/>
                    <a:pt x="554" y="49"/>
                  </a:cubicBezTo>
                  <a:cubicBezTo>
                    <a:pt x="553" y="49"/>
                    <a:pt x="552" y="48"/>
                    <a:pt x="552" y="48"/>
                  </a:cubicBezTo>
                  <a:cubicBezTo>
                    <a:pt x="551" y="47"/>
                    <a:pt x="550" y="47"/>
                    <a:pt x="550" y="46"/>
                  </a:cubicBezTo>
                  <a:cubicBezTo>
                    <a:pt x="549" y="45"/>
                    <a:pt x="548" y="44"/>
                    <a:pt x="547" y="43"/>
                  </a:cubicBezTo>
                  <a:cubicBezTo>
                    <a:pt x="547" y="43"/>
                    <a:pt x="547" y="42"/>
                    <a:pt x="547" y="40"/>
                  </a:cubicBezTo>
                  <a:cubicBezTo>
                    <a:pt x="547" y="39"/>
                    <a:pt x="547" y="38"/>
                    <a:pt x="548" y="35"/>
                  </a:cubicBezTo>
                  <a:cubicBezTo>
                    <a:pt x="548" y="33"/>
                    <a:pt x="549" y="31"/>
                    <a:pt x="551" y="28"/>
                  </a:cubicBezTo>
                  <a:cubicBezTo>
                    <a:pt x="552" y="26"/>
                    <a:pt x="553" y="23"/>
                    <a:pt x="555" y="20"/>
                  </a:cubicBezTo>
                  <a:cubicBezTo>
                    <a:pt x="557" y="18"/>
                    <a:pt x="559" y="15"/>
                    <a:pt x="562" y="13"/>
                  </a:cubicBezTo>
                  <a:cubicBezTo>
                    <a:pt x="566" y="9"/>
                    <a:pt x="570" y="5"/>
                    <a:pt x="574" y="3"/>
                  </a:cubicBezTo>
                  <a:cubicBezTo>
                    <a:pt x="578" y="1"/>
                    <a:pt x="582" y="0"/>
                    <a:pt x="585" y="0"/>
                  </a:cubicBezTo>
                  <a:cubicBezTo>
                    <a:pt x="589" y="0"/>
                    <a:pt x="593" y="1"/>
                    <a:pt x="597" y="3"/>
                  </a:cubicBezTo>
                  <a:cubicBezTo>
                    <a:pt x="600" y="5"/>
                    <a:pt x="604" y="8"/>
                    <a:pt x="608" y="12"/>
                  </a:cubicBezTo>
                  <a:lnTo>
                    <a:pt x="648" y="52"/>
                  </a:lnTo>
                  <a:close/>
                  <a:moveTo>
                    <a:pt x="610" y="36"/>
                  </a:moveTo>
                  <a:lnTo>
                    <a:pt x="600" y="45"/>
                  </a:lnTo>
                  <a:cubicBezTo>
                    <a:pt x="597" y="48"/>
                    <a:pt x="595" y="51"/>
                    <a:pt x="593" y="54"/>
                  </a:cubicBezTo>
                  <a:cubicBezTo>
                    <a:pt x="592" y="56"/>
                    <a:pt x="590" y="59"/>
                    <a:pt x="590" y="61"/>
                  </a:cubicBezTo>
                  <a:cubicBezTo>
                    <a:pt x="590" y="64"/>
                    <a:pt x="590" y="66"/>
                    <a:pt x="590" y="68"/>
                  </a:cubicBezTo>
                  <a:cubicBezTo>
                    <a:pt x="591" y="70"/>
                    <a:pt x="592" y="72"/>
                    <a:pt x="594" y="74"/>
                  </a:cubicBezTo>
                  <a:cubicBezTo>
                    <a:pt x="597" y="77"/>
                    <a:pt x="601" y="79"/>
                    <a:pt x="604" y="78"/>
                  </a:cubicBezTo>
                  <a:cubicBezTo>
                    <a:pt x="608" y="78"/>
                    <a:pt x="612" y="76"/>
                    <a:pt x="615" y="73"/>
                  </a:cubicBezTo>
                  <a:cubicBezTo>
                    <a:pt x="618" y="70"/>
                    <a:pt x="620" y="67"/>
                    <a:pt x="621" y="63"/>
                  </a:cubicBezTo>
                  <a:cubicBezTo>
                    <a:pt x="622" y="59"/>
                    <a:pt x="623" y="54"/>
                    <a:pt x="622" y="48"/>
                  </a:cubicBezTo>
                  <a:lnTo>
                    <a:pt x="610" y="36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4598988" y="4200526"/>
              <a:ext cx="301625" cy="274638"/>
            </a:xfrm>
            <a:custGeom>
              <a:avLst/>
              <a:gdLst>
                <a:gd name="T0" fmla="*/ 129 w 535"/>
                <a:gd name="T1" fmla="*/ 442 h 485"/>
                <a:gd name="T2" fmla="*/ 0 w 535"/>
                <a:gd name="T3" fmla="*/ 401 h 485"/>
                <a:gd name="T4" fmla="*/ 48 w 535"/>
                <a:gd name="T5" fmla="*/ 357 h 485"/>
                <a:gd name="T6" fmla="*/ 52 w 535"/>
                <a:gd name="T7" fmla="*/ 366 h 485"/>
                <a:gd name="T8" fmla="*/ 77 w 535"/>
                <a:gd name="T9" fmla="*/ 397 h 485"/>
                <a:gd name="T10" fmla="*/ 85 w 535"/>
                <a:gd name="T11" fmla="*/ 406 h 485"/>
                <a:gd name="T12" fmla="*/ 121 w 535"/>
                <a:gd name="T13" fmla="*/ 432 h 485"/>
                <a:gd name="T14" fmla="*/ 238 w 535"/>
                <a:gd name="T15" fmla="*/ 332 h 485"/>
                <a:gd name="T16" fmla="*/ 229 w 535"/>
                <a:gd name="T17" fmla="*/ 342 h 485"/>
                <a:gd name="T18" fmla="*/ 175 w 535"/>
                <a:gd name="T19" fmla="*/ 296 h 485"/>
                <a:gd name="T20" fmla="*/ 198 w 535"/>
                <a:gd name="T21" fmla="*/ 369 h 485"/>
                <a:gd name="T22" fmla="*/ 192 w 535"/>
                <a:gd name="T23" fmla="*/ 379 h 485"/>
                <a:gd name="T24" fmla="*/ 144 w 535"/>
                <a:gd name="T25" fmla="*/ 338 h 485"/>
                <a:gd name="T26" fmla="*/ 118 w 535"/>
                <a:gd name="T27" fmla="*/ 366 h 485"/>
                <a:gd name="T28" fmla="*/ 156 w 535"/>
                <a:gd name="T29" fmla="*/ 416 h 485"/>
                <a:gd name="T30" fmla="*/ 89 w 535"/>
                <a:gd name="T31" fmla="*/ 359 h 485"/>
                <a:gd name="T32" fmla="*/ 95 w 535"/>
                <a:gd name="T33" fmla="*/ 350 h 485"/>
                <a:gd name="T34" fmla="*/ 108 w 535"/>
                <a:gd name="T35" fmla="*/ 339 h 485"/>
                <a:gd name="T36" fmla="*/ 146 w 535"/>
                <a:gd name="T37" fmla="*/ 320 h 485"/>
                <a:gd name="T38" fmla="*/ 166 w 535"/>
                <a:gd name="T39" fmla="*/ 281 h 485"/>
                <a:gd name="T40" fmla="*/ 262 w 535"/>
                <a:gd name="T41" fmla="*/ 306 h 485"/>
                <a:gd name="T42" fmla="*/ 255 w 535"/>
                <a:gd name="T43" fmla="*/ 316 h 485"/>
                <a:gd name="T44" fmla="*/ 190 w 535"/>
                <a:gd name="T45" fmla="*/ 256 h 485"/>
                <a:gd name="T46" fmla="*/ 199 w 535"/>
                <a:gd name="T47" fmla="*/ 246 h 485"/>
                <a:gd name="T48" fmla="*/ 187 w 535"/>
                <a:gd name="T49" fmla="*/ 232 h 485"/>
                <a:gd name="T50" fmla="*/ 170 w 535"/>
                <a:gd name="T51" fmla="*/ 225 h 485"/>
                <a:gd name="T52" fmla="*/ 296 w 535"/>
                <a:gd name="T53" fmla="*/ 275 h 485"/>
                <a:gd name="T54" fmla="*/ 286 w 535"/>
                <a:gd name="T55" fmla="*/ 284 h 485"/>
                <a:gd name="T56" fmla="*/ 197 w 535"/>
                <a:gd name="T57" fmla="*/ 190 h 485"/>
                <a:gd name="T58" fmla="*/ 207 w 535"/>
                <a:gd name="T59" fmla="*/ 184 h 485"/>
                <a:gd name="T60" fmla="*/ 329 w 535"/>
                <a:gd name="T61" fmla="*/ 243 h 485"/>
                <a:gd name="T62" fmla="*/ 318 w 535"/>
                <a:gd name="T63" fmla="*/ 249 h 485"/>
                <a:gd name="T64" fmla="*/ 262 w 535"/>
                <a:gd name="T65" fmla="*/ 182 h 485"/>
                <a:gd name="T66" fmla="*/ 329 w 535"/>
                <a:gd name="T67" fmla="*/ 238 h 485"/>
                <a:gd name="T68" fmla="*/ 237 w 535"/>
                <a:gd name="T69" fmla="*/ 171 h 485"/>
                <a:gd name="T70" fmla="*/ 397 w 535"/>
                <a:gd name="T71" fmla="*/ 170 h 485"/>
                <a:gd name="T72" fmla="*/ 390 w 535"/>
                <a:gd name="T73" fmla="*/ 181 h 485"/>
                <a:gd name="T74" fmla="*/ 362 w 535"/>
                <a:gd name="T75" fmla="*/ 209 h 485"/>
                <a:gd name="T76" fmla="*/ 326 w 535"/>
                <a:gd name="T77" fmla="*/ 181 h 485"/>
                <a:gd name="T78" fmla="*/ 340 w 535"/>
                <a:gd name="T79" fmla="*/ 136 h 485"/>
                <a:gd name="T80" fmla="*/ 309 w 535"/>
                <a:gd name="T81" fmla="*/ 157 h 485"/>
                <a:gd name="T82" fmla="*/ 301 w 535"/>
                <a:gd name="T83" fmla="*/ 166 h 485"/>
                <a:gd name="T84" fmla="*/ 300 w 535"/>
                <a:gd name="T85" fmla="*/ 146 h 485"/>
                <a:gd name="T86" fmla="*/ 346 w 535"/>
                <a:gd name="T87" fmla="*/ 122 h 485"/>
                <a:gd name="T88" fmla="*/ 343 w 535"/>
                <a:gd name="T89" fmla="*/ 172 h 485"/>
                <a:gd name="T90" fmla="*/ 365 w 535"/>
                <a:gd name="T91" fmla="*/ 191 h 485"/>
                <a:gd name="T92" fmla="*/ 502 w 535"/>
                <a:gd name="T93" fmla="*/ 67 h 485"/>
                <a:gd name="T94" fmla="*/ 492 w 535"/>
                <a:gd name="T95" fmla="*/ 78 h 485"/>
                <a:gd name="T96" fmla="*/ 443 w 535"/>
                <a:gd name="T97" fmla="*/ 61 h 485"/>
                <a:gd name="T98" fmla="*/ 456 w 535"/>
                <a:gd name="T99" fmla="*/ 113 h 485"/>
                <a:gd name="T100" fmla="*/ 447 w 535"/>
                <a:gd name="T101" fmla="*/ 124 h 485"/>
                <a:gd name="T102" fmla="*/ 364 w 535"/>
                <a:gd name="T103" fmla="*/ 35 h 485"/>
                <a:gd name="T104" fmla="*/ 415 w 535"/>
                <a:gd name="T105" fmla="*/ 0 h 485"/>
                <a:gd name="T106" fmla="*/ 443 w 535"/>
                <a:gd name="T107" fmla="*/ 38 h 485"/>
                <a:gd name="T108" fmla="*/ 468 w 535"/>
                <a:gd name="T109" fmla="*/ 52 h 485"/>
                <a:gd name="T110" fmla="*/ 413 w 535"/>
                <a:gd name="T111" fmla="*/ 17 h 485"/>
                <a:gd name="T112" fmla="*/ 410 w 535"/>
                <a:gd name="T113" fmla="*/ 66 h 485"/>
                <a:gd name="T114" fmla="*/ 424 w 535"/>
                <a:gd name="T115" fmla="*/ 23 h 485"/>
                <a:gd name="T116" fmla="*/ 517 w 535"/>
                <a:gd name="T117" fmla="*/ 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5" h="485">
                  <a:moveTo>
                    <a:pt x="127" y="435"/>
                  </a:moveTo>
                  <a:cubicBezTo>
                    <a:pt x="128" y="436"/>
                    <a:pt x="128" y="436"/>
                    <a:pt x="129" y="437"/>
                  </a:cubicBezTo>
                  <a:cubicBezTo>
                    <a:pt x="129" y="438"/>
                    <a:pt x="130" y="438"/>
                    <a:pt x="130" y="439"/>
                  </a:cubicBezTo>
                  <a:cubicBezTo>
                    <a:pt x="130" y="440"/>
                    <a:pt x="130" y="440"/>
                    <a:pt x="130" y="441"/>
                  </a:cubicBezTo>
                  <a:cubicBezTo>
                    <a:pt x="130" y="441"/>
                    <a:pt x="130" y="441"/>
                    <a:pt x="129" y="442"/>
                  </a:cubicBezTo>
                  <a:lnTo>
                    <a:pt x="88" y="483"/>
                  </a:lnTo>
                  <a:cubicBezTo>
                    <a:pt x="87" y="484"/>
                    <a:pt x="86" y="485"/>
                    <a:pt x="84" y="485"/>
                  </a:cubicBezTo>
                  <a:cubicBezTo>
                    <a:pt x="83" y="485"/>
                    <a:pt x="81" y="484"/>
                    <a:pt x="79" y="483"/>
                  </a:cubicBezTo>
                  <a:lnTo>
                    <a:pt x="3" y="406"/>
                  </a:lnTo>
                  <a:cubicBezTo>
                    <a:pt x="1" y="404"/>
                    <a:pt x="0" y="403"/>
                    <a:pt x="0" y="401"/>
                  </a:cubicBezTo>
                  <a:cubicBezTo>
                    <a:pt x="1" y="399"/>
                    <a:pt x="1" y="398"/>
                    <a:pt x="2" y="397"/>
                  </a:cubicBezTo>
                  <a:lnTo>
                    <a:pt x="43" y="356"/>
                  </a:lnTo>
                  <a:cubicBezTo>
                    <a:pt x="43" y="356"/>
                    <a:pt x="44" y="356"/>
                    <a:pt x="44" y="356"/>
                  </a:cubicBezTo>
                  <a:cubicBezTo>
                    <a:pt x="45" y="356"/>
                    <a:pt x="45" y="356"/>
                    <a:pt x="46" y="356"/>
                  </a:cubicBezTo>
                  <a:cubicBezTo>
                    <a:pt x="46" y="356"/>
                    <a:pt x="47" y="357"/>
                    <a:pt x="48" y="357"/>
                  </a:cubicBezTo>
                  <a:cubicBezTo>
                    <a:pt x="48" y="357"/>
                    <a:pt x="49" y="358"/>
                    <a:pt x="50" y="359"/>
                  </a:cubicBezTo>
                  <a:cubicBezTo>
                    <a:pt x="51" y="360"/>
                    <a:pt x="52" y="361"/>
                    <a:pt x="52" y="361"/>
                  </a:cubicBezTo>
                  <a:cubicBezTo>
                    <a:pt x="52" y="362"/>
                    <a:pt x="53" y="363"/>
                    <a:pt x="53" y="363"/>
                  </a:cubicBezTo>
                  <a:cubicBezTo>
                    <a:pt x="53" y="364"/>
                    <a:pt x="53" y="364"/>
                    <a:pt x="53" y="365"/>
                  </a:cubicBezTo>
                  <a:cubicBezTo>
                    <a:pt x="53" y="365"/>
                    <a:pt x="53" y="366"/>
                    <a:pt x="52" y="366"/>
                  </a:cubicBezTo>
                  <a:lnTo>
                    <a:pt x="19" y="399"/>
                  </a:lnTo>
                  <a:lnTo>
                    <a:pt x="46" y="426"/>
                  </a:lnTo>
                  <a:lnTo>
                    <a:pt x="75" y="398"/>
                  </a:lnTo>
                  <a:cubicBezTo>
                    <a:pt x="75" y="397"/>
                    <a:pt x="75" y="397"/>
                    <a:pt x="76" y="397"/>
                  </a:cubicBezTo>
                  <a:cubicBezTo>
                    <a:pt x="76" y="397"/>
                    <a:pt x="77" y="397"/>
                    <a:pt x="77" y="397"/>
                  </a:cubicBezTo>
                  <a:cubicBezTo>
                    <a:pt x="78" y="397"/>
                    <a:pt x="79" y="398"/>
                    <a:pt x="79" y="398"/>
                  </a:cubicBezTo>
                  <a:cubicBezTo>
                    <a:pt x="80" y="399"/>
                    <a:pt x="81" y="399"/>
                    <a:pt x="82" y="400"/>
                  </a:cubicBezTo>
                  <a:cubicBezTo>
                    <a:pt x="82" y="401"/>
                    <a:pt x="83" y="402"/>
                    <a:pt x="84" y="402"/>
                  </a:cubicBezTo>
                  <a:cubicBezTo>
                    <a:pt x="84" y="403"/>
                    <a:pt x="84" y="404"/>
                    <a:pt x="85" y="404"/>
                  </a:cubicBezTo>
                  <a:cubicBezTo>
                    <a:pt x="85" y="405"/>
                    <a:pt x="85" y="405"/>
                    <a:pt x="85" y="406"/>
                  </a:cubicBezTo>
                  <a:cubicBezTo>
                    <a:pt x="84" y="406"/>
                    <a:pt x="84" y="406"/>
                    <a:pt x="84" y="407"/>
                  </a:cubicBezTo>
                  <a:lnTo>
                    <a:pt x="55" y="436"/>
                  </a:lnTo>
                  <a:lnTo>
                    <a:pt x="86" y="466"/>
                  </a:lnTo>
                  <a:lnTo>
                    <a:pt x="120" y="432"/>
                  </a:lnTo>
                  <a:cubicBezTo>
                    <a:pt x="120" y="432"/>
                    <a:pt x="121" y="432"/>
                    <a:pt x="121" y="432"/>
                  </a:cubicBezTo>
                  <a:cubicBezTo>
                    <a:pt x="121" y="431"/>
                    <a:pt x="122" y="432"/>
                    <a:pt x="123" y="432"/>
                  </a:cubicBezTo>
                  <a:cubicBezTo>
                    <a:pt x="123" y="432"/>
                    <a:pt x="124" y="432"/>
                    <a:pt x="124" y="433"/>
                  </a:cubicBezTo>
                  <a:cubicBezTo>
                    <a:pt x="125" y="433"/>
                    <a:pt x="126" y="434"/>
                    <a:pt x="127" y="435"/>
                  </a:cubicBezTo>
                  <a:close/>
                  <a:moveTo>
                    <a:pt x="237" y="330"/>
                  </a:moveTo>
                  <a:cubicBezTo>
                    <a:pt x="238" y="331"/>
                    <a:pt x="238" y="331"/>
                    <a:pt x="238" y="332"/>
                  </a:cubicBezTo>
                  <a:cubicBezTo>
                    <a:pt x="238" y="332"/>
                    <a:pt x="238" y="332"/>
                    <a:pt x="238" y="333"/>
                  </a:cubicBezTo>
                  <a:cubicBezTo>
                    <a:pt x="237" y="334"/>
                    <a:pt x="237" y="334"/>
                    <a:pt x="236" y="335"/>
                  </a:cubicBezTo>
                  <a:cubicBezTo>
                    <a:pt x="236" y="336"/>
                    <a:pt x="235" y="337"/>
                    <a:pt x="234" y="338"/>
                  </a:cubicBezTo>
                  <a:cubicBezTo>
                    <a:pt x="233" y="339"/>
                    <a:pt x="232" y="340"/>
                    <a:pt x="231" y="340"/>
                  </a:cubicBezTo>
                  <a:cubicBezTo>
                    <a:pt x="230" y="341"/>
                    <a:pt x="230" y="342"/>
                    <a:pt x="229" y="342"/>
                  </a:cubicBezTo>
                  <a:cubicBezTo>
                    <a:pt x="228" y="342"/>
                    <a:pt x="228" y="342"/>
                    <a:pt x="227" y="342"/>
                  </a:cubicBezTo>
                  <a:cubicBezTo>
                    <a:pt x="227" y="342"/>
                    <a:pt x="227" y="342"/>
                    <a:pt x="226" y="341"/>
                  </a:cubicBezTo>
                  <a:lnTo>
                    <a:pt x="190" y="305"/>
                  </a:lnTo>
                  <a:cubicBezTo>
                    <a:pt x="187" y="303"/>
                    <a:pt x="185" y="301"/>
                    <a:pt x="182" y="299"/>
                  </a:cubicBezTo>
                  <a:cubicBezTo>
                    <a:pt x="180" y="297"/>
                    <a:pt x="177" y="296"/>
                    <a:pt x="175" y="296"/>
                  </a:cubicBezTo>
                  <a:cubicBezTo>
                    <a:pt x="172" y="295"/>
                    <a:pt x="170" y="295"/>
                    <a:pt x="168" y="296"/>
                  </a:cubicBezTo>
                  <a:cubicBezTo>
                    <a:pt x="166" y="297"/>
                    <a:pt x="163" y="298"/>
                    <a:pt x="161" y="300"/>
                  </a:cubicBezTo>
                  <a:cubicBezTo>
                    <a:pt x="159" y="303"/>
                    <a:pt x="157" y="306"/>
                    <a:pt x="157" y="311"/>
                  </a:cubicBezTo>
                  <a:cubicBezTo>
                    <a:pt x="156" y="315"/>
                    <a:pt x="156" y="321"/>
                    <a:pt x="157" y="327"/>
                  </a:cubicBezTo>
                  <a:lnTo>
                    <a:pt x="198" y="369"/>
                  </a:lnTo>
                  <a:cubicBezTo>
                    <a:pt x="199" y="370"/>
                    <a:pt x="199" y="370"/>
                    <a:pt x="199" y="370"/>
                  </a:cubicBezTo>
                  <a:cubicBezTo>
                    <a:pt x="199" y="371"/>
                    <a:pt x="199" y="371"/>
                    <a:pt x="199" y="372"/>
                  </a:cubicBezTo>
                  <a:cubicBezTo>
                    <a:pt x="199" y="372"/>
                    <a:pt x="198" y="373"/>
                    <a:pt x="198" y="374"/>
                  </a:cubicBezTo>
                  <a:cubicBezTo>
                    <a:pt x="197" y="375"/>
                    <a:pt x="196" y="376"/>
                    <a:pt x="195" y="377"/>
                  </a:cubicBezTo>
                  <a:cubicBezTo>
                    <a:pt x="194" y="378"/>
                    <a:pt x="193" y="379"/>
                    <a:pt x="192" y="379"/>
                  </a:cubicBezTo>
                  <a:cubicBezTo>
                    <a:pt x="191" y="380"/>
                    <a:pt x="191" y="380"/>
                    <a:pt x="190" y="381"/>
                  </a:cubicBezTo>
                  <a:cubicBezTo>
                    <a:pt x="190" y="381"/>
                    <a:pt x="189" y="381"/>
                    <a:pt x="189" y="381"/>
                  </a:cubicBezTo>
                  <a:cubicBezTo>
                    <a:pt x="188" y="381"/>
                    <a:pt x="188" y="380"/>
                    <a:pt x="188" y="380"/>
                  </a:cubicBezTo>
                  <a:lnTo>
                    <a:pt x="151" y="344"/>
                  </a:lnTo>
                  <a:cubicBezTo>
                    <a:pt x="149" y="341"/>
                    <a:pt x="146" y="339"/>
                    <a:pt x="144" y="338"/>
                  </a:cubicBezTo>
                  <a:cubicBezTo>
                    <a:pt x="141" y="336"/>
                    <a:pt x="139" y="335"/>
                    <a:pt x="136" y="335"/>
                  </a:cubicBezTo>
                  <a:cubicBezTo>
                    <a:pt x="134" y="334"/>
                    <a:pt x="131" y="334"/>
                    <a:pt x="129" y="335"/>
                  </a:cubicBezTo>
                  <a:cubicBezTo>
                    <a:pt x="127" y="335"/>
                    <a:pt x="125" y="337"/>
                    <a:pt x="123" y="339"/>
                  </a:cubicBezTo>
                  <a:cubicBezTo>
                    <a:pt x="120" y="341"/>
                    <a:pt x="118" y="345"/>
                    <a:pt x="118" y="349"/>
                  </a:cubicBezTo>
                  <a:cubicBezTo>
                    <a:pt x="117" y="354"/>
                    <a:pt x="117" y="360"/>
                    <a:pt x="118" y="366"/>
                  </a:cubicBezTo>
                  <a:lnTo>
                    <a:pt x="160" y="408"/>
                  </a:lnTo>
                  <a:cubicBezTo>
                    <a:pt x="160" y="408"/>
                    <a:pt x="160" y="409"/>
                    <a:pt x="160" y="409"/>
                  </a:cubicBezTo>
                  <a:cubicBezTo>
                    <a:pt x="160" y="410"/>
                    <a:pt x="160" y="410"/>
                    <a:pt x="160" y="411"/>
                  </a:cubicBezTo>
                  <a:cubicBezTo>
                    <a:pt x="160" y="411"/>
                    <a:pt x="159" y="412"/>
                    <a:pt x="159" y="413"/>
                  </a:cubicBezTo>
                  <a:cubicBezTo>
                    <a:pt x="158" y="413"/>
                    <a:pt x="157" y="414"/>
                    <a:pt x="156" y="416"/>
                  </a:cubicBezTo>
                  <a:cubicBezTo>
                    <a:pt x="155" y="417"/>
                    <a:pt x="154" y="417"/>
                    <a:pt x="153" y="418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51" y="420"/>
                    <a:pt x="150" y="420"/>
                    <a:pt x="150" y="420"/>
                  </a:cubicBezTo>
                  <a:cubicBezTo>
                    <a:pt x="150" y="419"/>
                    <a:pt x="149" y="419"/>
                    <a:pt x="149" y="419"/>
                  </a:cubicBezTo>
                  <a:lnTo>
                    <a:pt x="89" y="359"/>
                  </a:lnTo>
                  <a:cubicBezTo>
                    <a:pt x="89" y="359"/>
                    <a:pt x="89" y="359"/>
                    <a:pt x="88" y="358"/>
                  </a:cubicBezTo>
                  <a:cubicBezTo>
                    <a:pt x="88" y="358"/>
                    <a:pt x="88" y="357"/>
                    <a:pt x="89" y="357"/>
                  </a:cubicBezTo>
                  <a:cubicBezTo>
                    <a:pt x="89" y="356"/>
                    <a:pt x="89" y="355"/>
                    <a:pt x="90" y="355"/>
                  </a:cubicBezTo>
                  <a:cubicBezTo>
                    <a:pt x="90" y="354"/>
                    <a:pt x="91" y="353"/>
                    <a:pt x="92" y="352"/>
                  </a:cubicBezTo>
                  <a:cubicBezTo>
                    <a:pt x="93" y="351"/>
                    <a:pt x="94" y="350"/>
                    <a:pt x="95" y="350"/>
                  </a:cubicBezTo>
                  <a:cubicBezTo>
                    <a:pt x="95" y="349"/>
                    <a:pt x="96" y="349"/>
                    <a:pt x="96" y="349"/>
                  </a:cubicBezTo>
                  <a:cubicBezTo>
                    <a:pt x="97" y="349"/>
                    <a:pt x="97" y="349"/>
                    <a:pt x="98" y="349"/>
                  </a:cubicBezTo>
                  <a:cubicBezTo>
                    <a:pt x="98" y="349"/>
                    <a:pt x="99" y="349"/>
                    <a:pt x="99" y="349"/>
                  </a:cubicBezTo>
                  <a:lnTo>
                    <a:pt x="107" y="357"/>
                  </a:lnTo>
                  <a:cubicBezTo>
                    <a:pt x="106" y="350"/>
                    <a:pt x="107" y="344"/>
                    <a:pt x="108" y="339"/>
                  </a:cubicBezTo>
                  <a:cubicBezTo>
                    <a:pt x="110" y="334"/>
                    <a:pt x="112" y="330"/>
                    <a:pt x="115" y="327"/>
                  </a:cubicBezTo>
                  <a:cubicBezTo>
                    <a:pt x="118" y="325"/>
                    <a:pt x="120" y="323"/>
                    <a:pt x="123" y="321"/>
                  </a:cubicBezTo>
                  <a:cubicBezTo>
                    <a:pt x="125" y="320"/>
                    <a:pt x="128" y="319"/>
                    <a:pt x="131" y="318"/>
                  </a:cubicBezTo>
                  <a:cubicBezTo>
                    <a:pt x="133" y="318"/>
                    <a:pt x="136" y="318"/>
                    <a:pt x="138" y="318"/>
                  </a:cubicBezTo>
                  <a:cubicBezTo>
                    <a:pt x="141" y="319"/>
                    <a:pt x="143" y="319"/>
                    <a:pt x="146" y="320"/>
                  </a:cubicBezTo>
                  <a:cubicBezTo>
                    <a:pt x="145" y="316"/>
                    <a:pt x="145" y="313"/>
                    <a:pt x="146" y="309"/>
                  </a:cubicBezTo>
                  <a:cubicBezTo>
                    <a:pt x="146" y="306"/>
                    <a:pt x="146" y="303"/>
                    <a:pt x="147" y="300"/>
                  </a:cubicBezTo>
                  <a:cubicBezTo>
                    <a:pt x="148" y="298"/>
                    <a:pt x="149" y="296"/>
                    <a:pt x="150" y="294"/>
                  </a:cubicBezTo>
                  <a:cubicBezTo>
                    <a:pt x="151" y="292"/>
                    <a:pt x="153" y="290"/>
                    <a:pt x="154" y="288"/>
                  </a:cubicBezTo>
                  <a:cubicBezTo>
                    <a:pt x="158" y="284"/>
                    <a:pt x="162" y="282"/>
                    <a:pt x="166" y="281"/>
                  </a:cubicBezTo>
                  <a:cubicBezTo>
                    <a:pt x="170" y="279"/>
                    <a:pt x="174" y="279"/>
                    <a:pt x="178" y="280"/>
                  </a:cubicBezTo>
                  <a:cubicBezTo>
                    <a:pt x="181" y="280"/>
                    <a:pt x="185" y="282"/>
                    <a:pt x="189" y="284"/>
                  </a:cubicBezTo>
                  <a:cubicBezTo>
                    <a:pt x="193" y="286"/>
                    <a:pt x="196" y="289"/>
                    <a:pt x="200" y="293"/>
                  </a:cubicBezTo>
                  <a:lnTo>
                    <a:pt x="237" y="330"/>
                  </a:lnTo>
                  <a:close/>
                  <a:moveTo>
                    <a:pt x="262" y="306"/>
                  </a:moveTo>
                  <a:cubicBezTo>
                    <a:pt x="262" y="307"/>
                    <a:pt x="262" y="307"/>
                    <a:pt x="262" y="307"/>
                  </a:cubicBezTo>
                  <a:cubicBezTo>
                    <a:pt x="262" y="308"/>
                    <a:pt x="262" y="308"/>
                    <a:pt x="262" y="309"/>
                  </a:cubicBezTo>
                  <a:cubicBezTo>
                    <a:pt x="262" y="309"/>
                    <a:pt x="261" y="310"/>
                    <a:pt x="261" y="311"/>
                  </a:cubicBezTo>
                  <a:cubicBezTo>
                    <a:pt x="260" y="312"/>
                    <a:pt x="259" y="313"/>
                    <a:pt x="258" y="314"/>
                  </a:cubicBezTo>
                  <a:cubicBezTo>
                    <a:pt x="257" y="315"/>
                    <a:pt x="256" y="316"/>
                    <a:pt x="255" y="316"/>
                  </a:cubicBezTo>
                  <a:cubicBezTo>
                    <a:pt x="255" y="317"/>
                    <a:pt x="254" y="317"/>
                    <a:pt x="253" y="318"/>
                  </a:cubicBezTo>
                  <a:cubicBezTo>
                    <a:pt x="253" y="318"/>
                    <a:pt x="252" y="318"/>
                    <a:pt x="252" y="318"/>
                  </a:cubicBezTo>
                  <a:cubicBezTo>
                    <a:pt x="251" y="318"/>
                    <a:pt x="251" y="317"/>
                    <a:pt x="251" y="317"/>
                  </a:cubicBezTo>
                  <a:lnTo>
                    <a:pt x="191" y="257"/>
                  </a:lnTo>
                  <a:cubicBezTo>
                    <a:pt x="191" y="257"/>
                    <a:pt x="190" y="257"/>
                    <a:pt x="190" y="256"/>
                  </a:cubicBezTo>
                  <a:cubicBezTo>
                    <a:pt x="190" y="256"/>
                    <a:pt x="190" y="255"/>
                    <a:pt x="191" y="255"/>
                  </a:cubicBezTo>
                  <a:cubicBezTo>
                    <a:pt x="191" y="254"/>
                    <a:pt x="191" y="254"/>
                    <a:pt x="192" y="253"/>
                  </a:cubicBezTo>
                  <a:cubicBezTo>
                    <a:pt x="192" y="252"/>
                    <a:pt x="193" y="251"/>
                    <a:pt x="194" y="250"/>
                  </a:cubicBezTo>
                  <a:cubicBezTo>
                    <a:pt x="195" y="249"/>
                    <a:pt x="196" y="248"/>
                    <a:pt x="197" y="247"/>
                  </a:cubicBezTo>
                  <a:cubicBezTo>
                    <a:pt x="198" y="247"/>
                    <a:pt x="199" y="246"/>
                    <a:pt x="199" y="246"/>
                  </a:cubicBezTo>
                  <a:cubicBezTo>
                    <a:pt x="200" y="246"/>
                    <a:pt x="200" y="246"/>
                    <a:pt x="201" y="246"/>
                  </a:cubicBezTo>
                  <a:cubicBezTo>
                    <a:pt x="201" y="246"/>
                    <a:pt x="202" y="246"/>
                    <a:pt x="202" y="246"/>
                  </a:cubicBezTo>
                  <a:lnTo>
                    <a:pt x="262" y="306"/>
                  </a:lnTo>
                  <a:close/>
                  <a:moveTo>
                    <a:pt x="183" y="225"/>
                  </a:moveTo>
                  <a:cubicBezTo>
                    <a:pt x="186" y="228"/>
                    <a:pt x="187" y="230"/>
                    <a:pt x="187" y="232"/>
                  </a:cubicBezTo>
                  <a:cubicBezTo>
                    <a:pt x="187" y="234"/>
                    <a:pt x="185" y="236"/>
                    <a:pt x="183" y="239"/>
                  </a:cubicBezTo>
                  <a:cubicBezTo>
                    <a:pt x="180" y="241"/>
                    <a:pt x="178" y="242"/>
                    <a:pt x="176" y="242"/>
                  </a:cubicBezTo>
                  <a:cubicBezTo>
                    <a:pt x="174" y="242"/>
                    <a:pt x="172" y="241"/>
                    <a:pt x="170" y="239"/>
                  </a:cubicBezTo>
                  <a:cubicBezTo>
                    <a:pt x="167" y="236"/>
                    <a:pt x="166" y="234"/>
                    <a:pt x="166" y="232"/>
                  </a:cubicBezTo>
                  <a:cubicBezTo>
                    <a:pt x="166" y="230"/>
                    <a:pt x="167" y="228"/>
                    <a:pt x="170" y="225"/>
                  </a:cubicBezTo>
                  <a:cubicBezTo>
                    <a:pt x="172" y="223"/>
                    <a:pt x="175" y="221"/>
                    <a:pt x="176" y="221"/>
                  </a:cubicBezTo>
                  <a:cubicBezTo>
                    <a:pt x="178" y="221"/>
                    <a:pt x="180" y="223"/>
                    <a:pt x="183" y="225"/>
                  </a:cubicBezTo>
                  <a:close/>
                  <a:moveTo>
                    <a:pt x="295" y="272"/>
                  </a:moveTo>
                  <a:cubicBezTo>
                    <a:pt x="296" y="273"/>
                    <a:pt x="296" y="273"/>
                    <a:pt x="296" y="273"/>
                  </a:cubicBezTo>
                  <a:cubicBezTo>
                    <a:pt x="296" y="274"/>
                    <a:pt x="296" y="274"/>
                    <a:pt x="296" y="275"/>
                  </a:cubicBezTo>
                  <a:cubicBezTo>
                    <a:pt x="296" y="275"/>
                    <a:pt x="295" y="276"/>
                    <a:pt x="295" y="277"/>
                  </a:cubicBezTo>
                  <a:cubicBezTo>
                    <a:pt x="294" y="278"/>
                    <a:pt x="293" y="279"/>
                    <a:pt x="292" y="280"/>
                  </a:cubicBezTo>
                  <a:cubicBezTo>
                    <a:pt x="291" y="281"/>
                    <a:pt x="290" y="282"/>
                    <a:pt x="289" y="282"/>
                  </a:cubicBezTo>
                  <a:cubicBezTo>
                    <a:pt x="288" y="283"/>
                    <a:pt x="288" y="283"/>
                    <a:pt x="287" y="284"/>
                  </a:cubicBezTo>
                  <a:cubicBezTo>
                    <a:pt x="287" y="284"/>
                    <a:pt x="286" y="284"/>
                    <a:pt x="286" y="284"/>
                  </a:cubicBezTo>
                  <a:cubicBezTo>
                    <a:pt x="285" y="284"/>
                    <a:pt x="285" y="283"/>
                    <a:pt x="285" y="283"/>
                  </a:cubicBezTo>
                  <a:lnTo>
                    <a:pt x="196" y="195"/>
                  </a:lnTo>
                  <a:cubicBezTo>
                    <a:pt x="196" y="194"/>
                    <a:pt x="195" y="194"/>
                    <a:pt x="195" y="193"/>
                  </a:cubicBezTo>
                  <a:cubicBezTo>
                    <a:pt x="195" y="193"/>
                    <a:pt x="195" y="192"/>
                    <a:pt x="195" y="192"/>
                  </a:cubicBezTo>
                  <a:cubicBezTo>
                    <a:pt x="196" y="191"/>
                    <a:pt x="196" y="191"/>
                    <a:pt x="197" y="190"/>
                  </a:cubicBezTo>
                  <a:cubicBezTo>
                    <a:pt x="197" y="189"/>
                    <a:pt x="198" y="188"/>
                    <a:pt x="199" y="187"/>
                  </a:cubicBezTo>
                  <a:cubicBezTo>
                    <a:pt x="200" y="186"/>
                    <a:pt x="201" y="185"/>
                    <a:pt x="202" y="184"/>
                  </a:cubicBezTo>
                  <a:cubicBezTo>
                    <a:pt x="203" y="184"/>
                    <a:pt x="204" y="183"/>
                    <a:pt x="204" y="183"/>
                  </a:cubicBezTo>
                  <a:cubicBezTo>
                    <a:pt x="205" y="183"/>
                    <a:pt x="205" y="183"/>
                    <a:pt x="206" y="183"/>
                  </a:cubicBezTo>
                  <a:cubicBezTo>
                    <a:pt x="206" y="183"/>
                    <a:pt x="207" y="183"/>
                    <a:pt x="207" y="184"/>
                  </a:cubicBezTo>
                  <a:lnTo>
                    <a:pt x="295" y="272"/>
                  </a:lnTo>
                  <a:close/>
                  <a:moveTo>
                    <a:pt x="329" y="238"/>
                  </a:moveTo>
                  <a:cubicBezTo>
                    <a:pt x="330" y="239"/>
                    <a:pt x="330" y="239"/>
                    <a:pt x="330" y="239"/>
                  </a:cubicBezTo>
                  <a:cubicBezTo>
                    <a:pt x="330" y="240"/>
                    <a:pt x="330" y="240"/>
                    <a:pt x="330" y="241"/>
                  </a:cubicBezTo>
                  <a:cubicBezTo>
                    <a:pt x="330" y="241"/>
                    <a:pt x="329" y="242"/>
                    <a:pt x="329" y="243"/>
                  </a:cubicBezTo>
                  <a:cubicBezTo>
                    <a:pt x="328" y="244"/>
                    <a:pt x="327" y="245"/>
                    <a:pt x="326" y="246"/>
                  </a:cubicBezTo>
                  <a:cubicBezTo>
                    <a:pt x="325" y="247"/>
                    <a:pt x="324" y="248"/>
                    <a:pt x="323" y="248"/>
                  </a:cubicBezTo>
                  <a:cubicBezTo>
                    <a:pt x="322" y="249"/>
                    <a:pt x="322" y="249"/>
                    <a:pt x="321" y="250"/>
                  </a:cubicBezTo>
                  <a:cubicBezTo>
                    <a:pt x="321" y="250"/>
                    <a:pt x="320" y="250"/>
                    <a:pt x="320" y="250"/>
                  </a:cubicBezTo>
                  <a:cubicBezTo>
                    <a:pt x="319" y="250"/>
                    <a:pt x="319" y="250"/>
                    <a:pt x="318" y="249"/>
                  </a:cubicBezTo>
                  <a:lnTo>
                    <a:pt x="259" y="190"/>
                  </a:lnTo>
                  <a:cubicBezTo>
                    <a:pt x="259" y="189"/>
                    <a:pt x="258" y="189"/>
                    <a:pt x="258" y="188"/>
                  </a:cubicBezTo>
                  <a:cubicBezTo>
                    <a:pt x="258" y="188"/>
                    <a:pt x="258" y="188"/>
                    <a:pt x="258" y="187"/>
                  </a:cubicBezTo>
                  <a:cubicBezTo>
                    <a:pt x="259" y="186"/>
                    <a:pt x="259" y="186"/>
                    <a:pt x="260" y="185"/>
                  </a:cubicBezTo>
                  <a:cubicBezTo>
                    <a:pt x="260" y="184"/>
                    <a:pt x="261" y="183"/>
                    <a:pt x="262" y="182"/>
                  </a:cubicBezTo>
                  <a:cubicBezTo>
                    <a:pt x="263" y="181"/>
                    <a:pt x="264" y="180"/>
                    <a:pt x="265" y="179"/>
                  </a:cubicBezTo>
                  <a:cubicBezTo>
                    <a:pt x="266" y="179"/>
                    <a:pt x="267" y="178"/>
                    <a:pt x="267" y="178"/>
                  </a:cubicBezTo>
                  <a:cubicBezTo>
                    <a:pt x="268" y="178"/>
                    <a:pt x="268" y="178"/>
                    <a:pt x="269" y="178"/>
                  </a:cubicBezTo>
                  <a:cubicBezTo>
                    <a:pt x="269" y="178"/>
                    <a:pt x="269" y="178"/>
                    <a:pt x="270" y="179"/>
                  </a:cubicBezTo>
                  <a:lnTo>
                    <a:pt x="329" y="238"/>
                  </a:lnTo>
                  <a:close/>
                  <a:moveTo>
                    <a:pt x="251" y="157"/>
                  </a:moveTo>
                  <a:cubicBezTo>
                    <a:pt x="253" y="160"/>
                    <a:pt x="255" y="162"/>
                    <a:pt x="255" y="164"/>
                  </a:cubicBezTo>
                  <a:cubicBezTo>
                    <a:pt x="255" y="166"/>
                    <a:pt x="253" y="168"/>
                    <a:pt x="251" y="171"/>
                  </a:cubicBezTo>
                  <a:cubicBezTo>
                    <a:pt x="248" y="173"/>
                    <a:pt x="246" y="175"/>
                    <a:pt x="244" y="175"/>
                  </a:cubicBezTo>
                  <a:cubicBezTo>
                    <a:pt x="242" y="175"/>
                    <a:pt x="240" y="173"/>
                    <a:pt x="237" y="171"/>
                  </a:cubicBezTo>
                  <a:cubicBezTo>
                    <a:pt x="235" y="168"/>
                    <a:pt x="234" y="166"/>
                    <a:pt x="234" y="164"/>
                  </a:cubicBezTo>
                  <a:cubicBezTo>
                    <a:pt x="234" y="162"/>
                    <a:pt x="235" y="160"/>
                    <a:pt x="238" y="157"/>
                  </a:cubicBezTo>
                  <a:cubicBezTo>
                    <a:pt x="240" y="155"/>
                    <a:pt x="242" y="154"/>
                    <a:pt x="244" y="153"/>
                  </a:cubicBezTo>
                  <a:cubicBezTo>
                    <a:pt x="246" y="153"/>
                    <a:pt x="248" y="155"/>
                    <a:pt x="251" y="157"/>
                  </a:cubicBezTo>
                  <a:close/>
                  <a:moveTo>
                    <a:pt x="397" y="170"/>
                  </a:moveTo>
                  <a:cubicBezTo>
                    <a:pt x="398" y="171"/>
                    <a:pt x="398" y="171"/>
                    <a:pt x="398" y="172"/>
                  </a:cubicBezTo>
                  <a:cubicBezTo>
                    <a:pt x="398" y="173"/>
                    <a:pt x="398" y="173"/>
                    <a:pt x="397" y="174"/>
                  </a:cubicBezTo>
                  <a:cubicBezTo>
                    <a:pt x="397" y="175"/>
                    <a:pt x="396" y="176"/>
                    <a:pt x="395" y="177"/>
                  </a:cubicBezTo>
                  <a:cubicBezTo>
                    <a:pt x="394" y="178"/>
                    <a:pt x="393" y="179"/>
                    <a:pt x="392" y="180"/>
                  </a:cubicBezTo>
                  <a:cubicBezTo>
                    <a:pt x="391" y="180"/>
                    <a:pt x="390" y="180"/>
                    <a:pt x="390" y="181"/>
                  </a:cubicBezTo>
                  <a:cubicBezTo>
                    <a:pt x="389" y="181"/>
                    <a:pt x="389" y="180"/>
                    <a:pt x="388" y="180"/>
                  </a:cubicBezTo>
                  <a:lnTo>
                    <a:pt x="382" y="174"/>
                  </a:lnTo>
                  <a:cubicBezTo>
                    <a:pt x="382" y="179"/>
                    <a:pt x="381" y="184"/>
                    <a:pt x="380" y="189"/>
                  </a:cubicBezTo>
                  <a:cubicBezTo>
                    <a:pt x="378" y="194"/>
                    <a:pt x="376" y="198"/>
                    <a:pt x="372" y="202"/>
                  </a:cubicBezTo>
                  <a:cubicBezTo>
                    <a:pt x="369" y="205"/>
                    <a:pt x="366" y="207"/>
                    <a:pt x="362" y="209"/>
                  </a:cubicBezTo>
                  <a:cubicBezTo>
                    <a:pt x="359" y="211"/>
                    <a:pt x="356" y="212"/>
                    <a:pt x="352" y="212"/>
                  </a:cubicBezTo>
                  <a:cubicBezTo>
                    <a:pt x="349" y="212"/>
                    <a:pt x="346" y="212"/>
                    <a:pt x="342" y="210"/>
                  </a:cubicBezTo>
                  <a:cubicBezTo>
                    <a:pt x="339" y="209"/>
                    <a:pt x="336" y="207"/>
                    <a:pt x="333" y="204"/>
                  </a:cubicBezTo>
                  <a:cubicBezTo>
                    <a:pt x="330" y="201"/>
                    <a:pt x="328" y="197"/>
                    <a:pt x="326" y="193"/>
                  </a:cubicBezTo>
                  <a:cubicBezTo>
                    <a:pt x="325" y="189"/>
                    <a:pt x="325" y="185"/>
                    <a:pt x="326" y="181"/>
                  </a:cubicBezTo>
                  <a:cubicBezTo>
                    <a:pt x="327" y="177"/>
                    <a:pt x="329" y="173"/>
                    <a:pt x="332" y="168"/>
                  </a:cubicBezTo>
                  <a:cubicBezTo>
                    <a:pt x="335" y="164"/>
                    <a:pt x="339" y="159"/>
                    <a:pt x="343" y="154"/>
                  </a:cubicBezTo>
                  <a:lnTo>
                    <a:pt x="351" y="146"/>
                  </a:lnTo>
                  <a:lnTo>
                    <a:pt x="347" y="141"/>
                  </a:lnTo>
                  <a:cubicBezTo>
                    <a:pt x="344" y="139"/>
                    <a:pt x="342" y="137"/>
                    <a:pt x="340" y="136"/>
                  </a:cubicBezTo>
                  <a:cubicBezTo>
                    <a:pt x="338" y="135"/>
                    <a:pt x="335" y="134"/>
                    <a:pt x="333" y="134"/>
                  </a:cubicBezTo>
                  <a:cubicBezTo>
                    <a:pt x="331" y="134"/>
                    <a:pt x="329" y="134"/>
                    <a:pt x="326" y="136"/>
                  </a:cubicBezTo>
                  <a:cubicBezTo>
                    <a:pt x="324" y="137"/>
                    <a:pt x="322" y="139"/>
                    <a:pt x="319" y="141"/>
                  </a:cubicBezTo>
                  <a:cubicBezTo>
                    <a:pt x="316" y="144"/>
                    <a:pt x="314" y="147"/>
                    <a:pt x="313" y="149"/>
                  </a:cubicBezTo>
                  <a:cubicBezTo>
                    <a:pt x="311" y="152"/>
                    <a:pt x="310" y="155"/>
                    <a:pt x="309" y="157"/>
                  </a:cubicBezTo>
                  <a:cubicBezTo>
                    <a:pt x="308" y="159"/>
                    <a:pt x="308" y="162"/>
                    <a:pt x="307" y="163"/>
                  </a:cubicBezTo>
                  <a:cubicBezTo>
                    <a:pt x="307" y="165"/>
                    <a:pt x="306" y="166"/>
                    <a:pt x="306" y="167"/>
                  </a:cubicBezTo>
                  <a:cubicBezTo>
                    <a:pt x="306" y="167"/>
                    <a:pt x="305" y="167"/>
                    <a:pt x="305" y="167"/>
                  </a:cubicBezTo>
                  <a:cubicBezTo>
                    <a:pt x="304" y="167"/>
                    <a:pt x="304" y="167"/>
                    <a:pt x="303" y="167"/>
                  </a:cubicBezTo>
                  <a:cubicBezTo>
                    <a:pt x="303" y="167"/>
                    <a:pt x="302" y="167"/>
                    <a:pt x="301" y="166"/>
                  </a:cubicBezTo>
                  <a:cubicBezTo>
                    <a:pt x="301" y="166"/>
                    <a:pt x="300" y="165"/>
                    <a:pt x="299" y="165"/>
                  </a:cubicBezTo>
                  <a:cubicBezTo>
                    <a:pt x="298" y="163"/>
                    <a:pt x="298" y="162"/>
                    <a:pt x="297" y="162"/>
                  </a:cubicBezTo>
                  <a:cubicBezTo>
                    <a:pt x="297" y="161"/>
                    <a:pt x="296" y="160"/>
                    <a:pt x="296" y="159"/>
                  </a:cubicBezTo>
                  <a:cubicBezTo>
                    <a:pt x="296" y="158"/>
                    <a:pt x="297" y="156"/>
                    <a:pt x="297" y="154"/>
                  </a:cubicBezTo>
                  <a:cubicBezTo>
                    <a:pt x="298" y="151"/>
                    <a:pt x="299" y="149"/>
                    <a:pt x="300" y="146"/>
                  </a:cubicBezTo>
                  <a:cubicBezTo>
                    <a:pt x="302" y="144"/>
                    <a:pt x="303" y="141"/>
                    <a:pt x="305" y="139"/>
                  </a:cubicBezTo>
                  <a:cubicBezTo>
                    <a:pt x="307" y="136"/>
                    <a:pt x="309" y="134"/>
                    <a:pt x="311" y="131"/>
                  </a:cubicBezTo>
                  <a:cubicBezTo>
                    <a:pt x="315" y="127"/>
                    <a:pt x="320" y="124"/>
                    <a:pt x="324" y="122"/>
                  </a:cubicBezTo>
                  <a:cubicBezTo>
                    <a:pt x="328" y="120"/>
                    <a:pt x="331" y="119"/>
                    <a:pt x="335" y="119"/>
                  </a:cubicBezTo>
                  <a:cubicBezTo>
                    <a:pt x="339" y="119"/>
                    <a:pt x="343" y="120"/>
                    <a:pt x="346" y="122"/>
                  </a:cubicBezTo>
                  <a:cubicBezTo>
                    <a:pt x="350" y="124"/>
                    <a:pt x="353" y="126"/>
                    <a:pt x="357" y="130"/>
                  </a:cubicBezTo>
                  <a:lnTo>
                    <a:pt x="397" y="170"/>
                  </a:lnTo>
                  <a:close/>
                  <a:moveTo>
                    <a:pt x="359" y="154"/>
                  </a:moveTo>
                  <a:lnTo>
                    <a:pt x="350" y="163"/>
                  </a:lnTo>
                  <a:cubicBezTo>
                    <a:pt x="347" y="166"/>
                    <a:pt x="345" y="169"/>
                    <a:pt x="343" y="172"/>
                  </a:cubicBezTo>
                  <a:cubicBezTo>
                    <a:pt x="341" y="175"/>
                    <a:pt x="340" y="177"/>
                    <a:pt x="340" y="180"/>
                  </a:cubicBezTo>
                  <a:cubicBezTo>
                    <a:pt x="339" y="182"/>
                    <a:pt x="339" y="184"/>
                    <a:pt x="340" y="186"/>
                  </a:cubicBezTo>
                  <a:cubicBezTo>
                    <a:pt x="341" y="189"/>
                    <a:pt x="342" y="191"/>
                    <a:pt x="344" y="192"/>
                  </a:cubicBezTo>
                  <a:cubicBezTo>
                    <a:pt x="347" y="195"/>
                    <a:pt x="350" y="197"/>
                    <a:pt x="354" y="197"/>
                  </a:cubicBezTo>
                  <a:cubicBezTo>
                    <a:pt x="358" y="197"/>
                    <a:pt x="362" y="195"/>
                    <a:pt x="365" y="191"/>
                  </a:cubicBezTo>
                  <a:cubicBezTo>
                    <a:pt x="368" y="188"/>
                    <a:pt x="370" y="185"/>
                    <a:pt x="371" y="181"/>
                  </a:cubicBezTo>
                  <a:cubicBezTo>
                    <a:pt x="372" y="177"/>
                    <a:pt x="372" y="172"/>
                    <a:pt x="372" y="167"/>
                  </a:cubicBezTo>
                  <a:lnTo>
                    <a:pt x="359" y="154"/>
                  </a:lnTo>
                  <a:close/>
                  <a:moveTo>
                    <a:pt x="501" y="66"/>
                  </a:moveTo>
                  <a:cubicBezTo>
                    <a:pt x="502" y="67"/>
                    <a:pt x="502" y="67"/>
                    <a:pt x="502" y="67"/>
                  </a:cubicBezTo>
                  <a:cubicBezTo>
                    <a:pt x="502" y="68"/>
                    <a:pt x="502" y="68"/>
                    <a:pt x="502" y="69"/>
                  </a:cubicBezTo>
                  <a:cubicBezTo>
                    <a:pt x="502" y="69"/>
                    <a:pt x="501" y="70"/>
                    <a:pt x="500" y="71"/>
                  </a:cubicBezTo>
                  <a:cubicBezTo>
                    <a:pt x="500" y="72"/>
                    <a:pt x="499" y="73"/>
                    <a:pt x="497" y="74"/>
                  </a:cubicBezTo>
                  <a:cubicBezTo>
                    <a:pt x="496" y="76"/>
                    <a:pt x="495" y="76"/>
                    <a:pt x="494" y="77"/>
                  </a:cubicBezTo>
                  <a:cubicBezTo>
                    <a:pt x="494" y="78"/>
                    <a:pt x="493" y="78"/>
                    <a:pt x="492" y="78"/>
                  </a:cubicBezTo>
                  <a:cubicBezTo>
                    <a:pt x="492" y="79"/>
                    <a:pt x="491" y="79"/>
                    <a:pt x="490" y="79"/>
                  </a:cubicBezTo>
                  <a:cubicBezTo>
                    <a:pt x="490" y="79"/>
                    <a:pt x="489" y="78"/>
                    <a:pt x="488" y="78"/>
                  </a:cubicBezTo>
                  <a:lnTo>
                    <a:pt x="460" y="66"/>
                  </a:lnTo>
                  <a:cubicBezTo>
                    <a:pt x="457" y="64"/>
                    <a:pt x="454" y="63"/>
                    <a:pt x="451" y="62"/>
                  </a:cubicBezTo>
                  <a:cubicBezTo>
                    <a:pt x="448" y="61"/>
                    <a:pt x="445" y="61"/>
                    <a:pt x="443" y="61"/>
                  </a:cubicBezTo>
                  <a:cubicBezTo>
                    <a:pt x="440" y="61"/>
                    <a:pt x="437" y="61"/>
                    <a:pt x="434" y="62"/>
                  </a:cubicBezTo>
                  <a:cubicBezTo>
                    <a:pt x="432" y="63"/>
                    <a:pt x="429" y="65"/>
                    <a:pt x="427" y="68"/>
                  </a:cubicBezTo>
                  <a:lnTo>
                    <a:pt x="419" y="75"/>
                  </a:lnTo>
                  <a:lnTo>
                    <a:pt x="456" y="112"/>
                  </a:lnTo>
                  <a:cubicBezTo>
                    <a:pt x="456" y="112"/>
                    <a:pt x="456" y="113"/>
                    <a:pt x="456" y="113"/>
                  </a:cubicBezTo>
                  <a:cubicBezTo>
                    <a:pt x="456" y="114"/>
                    <a:pt x="456" y="114"/>
                    <a:pt x="456" y="115"/>
                  </a:cubicBezTo>
                  <a:cubicBezTo>
                    <a:pt x="456" y="115"/>
                    <a:pt x="455" y="116"/>
                    <a:pt x="455" y="117"/>
                  </a:cubicBezTo>
                  <a:cubicBezTo>
                    <a:pt x="454" y="118"/>
                    <a:pt x="453" y="119"/>
                    <a:pt x="452" y="120"/>
                  </a:cubicBezTo>
                  <a:cubicBezTo>
                    <a:pt x="451" y="121"/>
                    <a:pt x="450" y="122"/>
                    <a:pt x="449" y="122"/>
                  </a:cubicBezTo>
                  <a:cubicBezTo>
                    <a:pt x="448" y="123"/>
                    <a:pt x="447" y="124"/>
                    <a:pt x="447" y="124"/>
                  </a:cubicBezTo>
                  <a:cubicBezTo>
                    <a:pt x="446" y="124"/>
                    <a:pt x="446" y="124"/>
                    <a:pt x="445" y="124"/>
                  </a:cubicBezTo>
                  <a:cubicBezTo>
                    <a:pt x="445" y="124"/>
                    <a:pt x="444" y="124"/>
                    <a:pt x="444" y="123"/>
                  </a:cubicBezTo>
                  <a:lnTo>
                    <a:pt x="365" y="44"/>
                  </a:lnTo>
                  <a:cubicBezTo>
                    <a:pt x="363" y="42"/>
                    <a:pt x="362" y="41"/>
                    <a:pt x="362" y="39"/>
                  </a:cubicBezTo>
                  <a:cubicBezTo>
                    <a:pt x="363" y="37"/>
                    <a:pt x="363" y="36"/>
                    <a:pt x="364" y="35"/>
                  </a:cubicBezTo>
                  <a:lnTo>
                    <a:pt x="383" y="17"/>
                  </a:lnTo>
                  <a:cubicBezTo>
                    <a:pt x="385" y="15"/>
                    <a:pt x="387" y="13"/>
                    <a:pt x="388" y="12"/>
                  </a:cubicBezTo>
                  <a:cubicBezTo>
                    <a:pt x="390" y="10"/>
                    <a:pt x="391" y="9"/>
                    <a:pt x="392" y="8"/>
                  </a:cubicBezTo>
                  <a:cubicBezTo>
                    <a:pt x="396" y="5"/>
                    <a:pt x="400" y="3"/>
                    <a:pt x="404" y="2"/>
                  </a:cubicBezTo>
                  <a:cubicBezTo>
                    <a:pt x="408" y="1"/>
                    <a:pt x="411" y="0"/>
                    <a:pt x="415" y="0"/>
                  </a:cubicBezTo>
                  <a:cubicBezTo>
                    <a:pt x="419" y="1"/>
                    <a:pt x="422" y="1"/>
                    <a:pt x="425" y="3"/>
                  </a:cubicBezTo>
                  <a:cubicBezTo>
                    <a:pt x="429" y="5"/>
                    <a:pt x="432" y="7"/>
                    <a:pt x="435" y="10"/>
                  </a:cubicBezTo>
                  <a:cubicBezTo>
                    <a:pt x="438" y="13"/>
                    <a:pt x="440" y="16"/>
                    <a:pt x="441" y="19"/>
                  </a:cubicBezTo>
                  <a:cubicBezTo>
                    <a:pt x="443" y="22"/>
                    <a:pt x="444" y="25"/>
                    <a:pt x="444" y="28"/>
                  </a:cubicBezTo>
                  <a:cubicBezTo>
                    <a:pt x="444" y="31"/>
                    <a:pt x="444" y="35"/>
                    <a:pt x="443" y="38"/>
                  </a:cubicBezTo>
                  <a:cubicBezTo>
                    <a:pt x="443" y="41"/>
                    <a:pt x="441" y="45"/>
                    <a:pt x="440" y="48"/>
                  </a:cubicBezTo>
                  <a:cubicBezTo>
                    <a:pt x="442" y="47"/>
                    <a:pt x="444" y="47"/>
                    <a:pt x="446" y="46"/>
                  </a:cubicBezTo>
                  <a:cubicBezTo>
                    <a:pt x="448" y="46"/>
                    <a:pt x="450" y="46"/>
                    <a:pt x="453" y="47"/>
                  </a:cubicBezTo>
                  <a:cubicBezTo>
                    <a:pt x="455" y="47"/>
                    <a:pt x="457" y="48"/>
                    <a:pt x="460" y="48"/>
                  </a:cubicBezTo>
                  <a:cubicBezTo>
                    <a:pt x="463" y="49"/>
                    <a:pt x="465" y="50"/>
                    <a:pt x="468" y="52"/>
                  </a:cubicBezTo>
                  <a:lnTo>
                    <a:pt x="495" y="63"/>
                  </a:lnTo>
                  <a:cubicBezTo>
                    <a:pt x="497" y="64"/>
                    <a:pt x="499" y="65"/>
                    <a:pt x="500" y="65"/>
                  </a:cubicBezTo>
                  <a:cubicBezTo>
                    <a:pt x="500" y="65"/>
                    <a:pt x="501" y="66"/>
                    <a:pt x="501" y="66"/>
                  </a:cubicBezTo>
                  <a:close/>
                  <a:moveTo>
                    <a:pt x="424" y="23"/>
                  </a:moveTo>
                  <a:cubicBezTo>
                    <a:pt x="421" y="20"/>
                    <a:pt x="417" y="18"/>
                    <a:pt x="413" y="17"/>
                  </a:cubicBezTo>
                  <a:cubicBezTo>
                    <a:pt x="409" y="16"/>
                    <a:pt x="405" y="17"/>
                    <a:pt x="401" y="19"/>
                  </a:cubicBezTo>
                  <a:cubicBezTo>
                    <a:pt x="399" y="20"/>
                    <a:pt x="398" y="21"/>
                    <a:pt x="396" y="22"/>
                  </a:cubicBezTo>
                  <a:cubicBezTo>
                    <a:pt x="395" y="24"/>
                    <a:pt x="393" y="26"/>
                    <a:pt x="390" y="28"/>
                  </a:cubicBezTo>
                  <a:lnTo>
                    <a:pt x="381" y="37"/>
                  </a:lnTo>
                  <a:lnTo>
                    <a:pt x="410" y="66"/>
                  </a:lnTo>
                  <a:lnTo>
                    <a:pt x="421" y="55"/>
                  </a:lnTo>
                  <a:cubicBezTo>
                    <a:pt x="424" y="52"/>
                    <a:pt x="426" y="49"/>
                    <a:pt x="428" y="46"/>
                  </a:cubicBezTo>
                  <a:cubicBezTo>
                    <a:pt x="429" y="43"/>
                    <a:pt x="430" y="41"/>
                    <a:pt x="430" y="38"/>
                  </a:cubicBezTo>
                  <a:cubicBezTo>
                    <a:pt x="430" y="35"/>
                    <a:pt x="430" y="32"/>
                    <a:pt x="429" y="30"/>
                  </a:cubicBezTo>
                  <a:cubicBezTo>
                    <a:pt x="428" y="27"/>
                    <a:pt x="426" y="25"/>
                    <a:pt x="424" y="23"/>
                  </a:cubicBezTo>
                  <a:close/>
                  <a:moveTo>
                    <a:pt x="531" y="26"/>
                  </a:moveTo>
                  <a:cubicBezTo>
                    <a:pt x="534" y="29"/>
                    <a:pt x="535" y="32"/>
                    <a:pt x="535" y="34"/>
                  </a:cubicBezTo>
                  <a:cubicBezTo>
                    <a:pt x="535" y="36"/>
                    <a:pt x="534" y="38"/>
                    <a:pt x="531" y="41"/>
                  </a:cubicBezTo>
                  <a:cubicBezTo>
                    <a:pt x="529" y="44"/>
                    <a:pt x="526" y="45"/>
                    <a:pt x="524" y="45"/>
                  </a:cubicBezTo>
                  <a:cubicBezTo>
                    <a:pt x="522" y="45"/>
                    <a:pt x="520" y="43"/>
                    <a:pt x="517" y="40"/>
                  </a:cubicBezTo>
                  <a:cubicBezTo>
                    <a:pt x="513" y="37"/>
                    <a:pt x="512" y="35"/>
                    <a:pt x="512" y="32"/>
                  </a:cubicBezTo>
                  <a:cubicBezTo>
                    <a:pt x="512" y="30"/>
                    <a:pt x="513" y="28"/>
                    <a:pt x="516" y="25"/>
                  </a:cubicBezTo>
                  <a:cubicBezTo>
                    <a:pt x="519" y="23"/>
                    <a:pt x="521" y="21"/>
                    <a:pt x="523" y="21"/>
                  </a:cubicBezTo>
                  <a:cubicBezTo>
                    <a:pt x="525" y="21"/>
                    <a:pt x="528" y="23"/>
                    <a:pt x="531" y="26"/>
                  </a:cubicBez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77" name="Freeform 74"/>
            <p:cNvSpPr>
              <a:spLocks noEditPoints="1"/>
            </p:cNvSpPr>
            <p:nvPr/>
          </p:nvSpPr>
          <p:spPr bwMode="auto">
            <a:xfrm>
              <a:off x="4759326" y="4191001"/>
              <a:ext cx="338138" cy="320675"/>
            </a:xfrm>
            <a:custGeom>
              <a:avLst/>
              <a:gdLst>
                <a:gd name="T0" fmla="*/ 115 w 599"/>
                <a:gd name="T1" fmla="*/ 534 h 569"/>
                <a:gd name="T2" fmla="*/ 7 w 599"/>
                <a:gd name="T3" fmla="*/ 525 h 569"/>
                <a:gd name="T4" fmla="*/ 45 w 599"/>
                <a:gd name="T5" fmla="*/ 448 h 569"/>
                <a:gd name="T6" fmla="*/ 57 w 599"/>
                <a:gd name="T7" fmla="*/ 458 h 569"/>
                <a:gd name="T8" fmla="*/ 16 w 599"/>
                <a:gd name="T9" fmla="*/ 501 h 569"/>
                <a:gd name="T10" fmla="*/ 102 w 599"/>
                <a:gd name="T11" fmla="*/ 531 h 569"/>
                <a:gd name="T12" fmla="*/ 115 w 599"/>
                <a:gd name="T13" fmla="*/ 514 h 569"/>
                <a:gd name="T14" fmla="*/ 171 w 599"/>
                <a:gd name="T15" fmla="*/ 479 h 569"/>
                <a:gd name="T16" fmla="*/ 116 w 599"/>
                <a:gd name="T17" fmla="*/ 504 h 569"/>
                <a:gd name="T18" fmla="*/ 122 w 599"/>
                <a:gd name="T19" fmla="*/ 436 h 569"/>
                <a:gd name="T20" fmla="*/ 88 w 599"/>
                <a:gd name="T21" fmla="*/ 466 h 569"/>
                <a:gd name="T22" fmla="*/ 80 w 599"/>
                <a:gd name="T23" fmla="*/ 453 h 569"/>
                <a:gd name="T24" fmla="*/ 140 w 599"/>
                <a:gd name="T25" fmla="*/ 430 h 569"/>
                <a:gd name="T26" fmla="*/ 126 w 599"/>
                <a:gd name="T27" fmla="*/ 492 h 569"/>
                <a:gd name="T28" fmla="*/ 292 w 599"/>
                <a:gd name="T29" fmla="*/ 360 h 569"/>
                <a:gd name="T30" fmla="*/ 280 w 599"/>
                <a:gd name="T31" fmla="*/ 369 h 569"/>
                <a:gd name="T32" fmla="*/ 211 w 599"/>
                <a:gd name="T33" fmla="*/ 356 h 569"/>
                <a:gd name="T34" fmla="*/ 244 w 599"/>
                <a:gd name="T35" fmla="*/ 409 h 569"/>
                <a:gd name="T36" fmla="*/ 177 w 599"/>
                <a:gd name="T37" fmla="*/ 367 h 569"/>
                <a:gd name="T38" fmla="*/ 210 w 599"/>
                <a:gd name="T39" fmla="*/ 444 h 569"/>
                <a:gd name="T40" fmla="*/ 143 w 599"/>
                <a:gd name="T41" fmla="*/ 385 h 569"/>
                <a:gd name="T42" fmla="*/ 161 w 599"/>
                <a:gd name="T43" fmla="*/ 385 h 569"/>
                <a:gd name="T44" fmla="*/ 200 w 599"/>
                <a:gd name="T45" fmla="*/ 337 h 569"/>
                <a:gd name="T46" fmla="*/ 254 w 599"/>
                <a:gd name="T47" fmla="*/ 321 h 569"/>
                <a:gd name="T48" fmla="*/ 342 w 599"/>
                <a:gd name="T49" fmla="*/ 312 h 569"/>
                <a:gd name="T50" fmla="*/ 350 w 599"/>
                <a:gd name="T51" fmla="*/ 351 h 569"/>
                <a:gd name="T52" fmla="*/ 255 w 599"/>
                <a:gd name="T53" fmla="*/ 273 h 569"/>
                <a:gd name="T54" fmla="*/ 266 w 599"/>
                <a:gd name="T55" fmla="*/ 265 h 569"/>
                <a:gd name="T56" fmla="*/ 312 w 599"/>
                <a:gd name="T57" fmla="*/ 231 h 569"/>
                <a:gd name="T58" fmla="*/ 291 w 599"/>
                <a:gd name="T59" fmla="*/ 252 h 569"/>
                <a:gd name="T60" fmla="*/ 338 w 599"/>
                <a:gd name="T61" fmla="*/ 299 h 569"/>
                <a:gd name="T62" fmla="*/ 429 w 599"/>
                <a:gd name="T63" fmla="*/ 225 h 569"/>
                <a:gd name="T64" fmla="*/ 403 w 599"/>
                <a:gd name="T65" fmla="*/ 252 h 569"/>
                <a:gd name="T66" fmla="*/ 363 w 599"/>
                <a:gd name="T67" fmla="*/ 219 h 569"/>
                <a:gd name="T68" fmla="*/ 350 w 599"/>
                <a:gd name="T69" fmla="*/ 192 h 569"/>
                <a:gd name="T70" fmla="*/ 333 w 599"/>
                <a:gd name="T71" fmla="*/ 217 h 569"/>
                <a:gd name="T72" fmla="*/ 343 w 599"/>
                <a:gd name="T73" fmla="*/ 182 h 569"/>
                <a:gd name="T74" fmla="*/ 381 w 599"/>
                <a:gd name="T75" fmla="*/ 214 h 569"/>
                <a:gd name="T76" fmla="*/ 402 w 599"/>
                <a:gd name="T77" fmla="*/ 232 h 569"/>
                <a:gd name="T78" fmla="*/ 500 w 599"/>
                <a:gd name="T79" fmla="*/ 154 h 569"/>
                <a:gd name="T80" fmla="*/ 440 w 599"/>
                <a:gd name="T81" fmla="*/ 112 h 569"/>
                <a:gd name="T82" fmla="*/ 463 w 599"/>
                <a:gd name="T83" fmla="*/ 190 h 569"/>
                <a:gd name="T84" fmla="*/ 392 w 599"/>
                <a:gd name="T85" fmla="*/ 138 h 569"/>
                <a:gd name="T86" fmla="*/ 401 w 599"/>
                <a:gd name="T87" fmla="*/ 128 h 569"/>
                <a:gd name="T88" fmla="*/ 455 w 599"/>
                <a:gd name="T89" fmla="*/ 100 h 569"/>
                <a:gd name="T90" fmla="*/ 527 w 599"/>
                <a:gd name="T91" fmla="*/ 127 h 569"/>
                <a:gd name="T92" fmla="*/ 459 w 599"/>
                <a:gd name="T93" fmla="*/ 68 h 569"/>
                <a:gd name="T94" fmla="*/ 531 w 599"/>
                <a:gd name="T95" fmla="*/ 119 h 569"/>
                <a:gd name="T96" fmla="*/ 439 w 599"/>
                <a:gd name="T97" fmla="*/ 38 h 569"/>
                <a:gd name="T98" fmla="*/ 593 w 599"/>
                <a:gd name="T99" fmla="*/ 61 h 569"/>
                <a:gd name="T100" fmla="*/ 553 w 599"/>
                <a:gd name="T101" fmla="*/ 93 h 569"/>
                <a:gd name="T102" fmla="*/ 553 w 599"/>
                <a:gd name="T103" fmla="*/ 27 h 569"/>
                <a:gd name="T104" fmla="*/ 510 w 599"/>
                <a:gd name="T105" fmla="*/ 38 h 569"/>
                <a:gd name="T106" fmla="*/ 498 w 599"/>
                <a:gd name="T107" fmla="*/ 43 h 569"/>
                <a:gd name="T108" fmla="*/ 536 w 599"/>
                <a:gd name="T109" fmla="*/ 0 h 569"/>
                <a:gd name="T110" fmla="*/ 541 w 599"/>
                <a:gd name="T111" fmla="*/ 61 h 569"/>
                <a:gd name="T112" fmla="*/ 560 w 599"/>
                <a:gd name="T113" fmla="*/ 3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9" h="569">
                  <a:moveTo>
                    <a:pt x="115" y="514"/>
                  </a:moveTo>
                  <a:cubicBezTo>
                    <a:pt x="116" y="514"/>
                    <a:pt x="116" y="515"/>
                    <a:pt x="117" y="516"/>
                  </a:cubicBezTo>
                  <a:cubicBezTo>
                    <a:pt x="117" y="516"/>
                    <a:pt x="118" y="517"/>
                    <a:pt x="118" y="517"/>
                  </a:cubicBezTo>
                  <a:cubicBezTo>
                    <a:pt x="118" y="518"/>
                    <a:pt x="119" y="518"/>
                    <a:pt x="119" y="519"/>
                  </a:cubicBezTo>
                  <a:cubicBezTo>
                    <a:pt x="119" y="519"/>
                    <a:pt x="119" y="520"/>
                    <a:pt x="119" y="521"/>
                  </a:cubicBezTo>
                  <a:cubicBezTo>
                    <a:pt x="119" y="522"/>
                    <a:pt x="119" y="523"/>
                    <a:pt x="118" y="526"/>
                  </a:cubicBezTo>
                  <a:cubicBezTo>
                    <a:pt x="118" y="528"/>
                    <a:pt x="117" y="531"/>
                    <a:pt x="115" y="534"/>
                  </a:cubicBezTo>
                  <a:cubicBezTo>
                    <a:pt x="114" y="536"/>
                    <a:pt x="113" y="540"/>
                    <a:pt x="110" y="543"/>
                  </a:cubicBezTo>
                  <a:cubicBezTo>
                    <a:pt x="108" y="546"/>
                    <a:pt x="106" y="550"/>
                    <a:pt x="102" y="553"/>
                  </a:cubicBezTo>
                  <a:cubicBezTo>
                    <a:pt x="97" y="558"/>
                    <a:pt x="91" y="562"/>
                    <a:pt x="85" y="565"/>
                  </a:cubicBezTo>
                  <a:cubicBezTo>
                    <a:pt x="78" y="568"/>
                    <a:pt x="72" y="569"/>
                    <a:pt x="65" y="568"/>
                  </a:cubicBezTo>
                  <a:cubicBezTo>
                    <a:pt x="58" y="568"/>
                    <a:pt x="51" y="566"/>
                    <a:pt x="44" y="562"/>
                  </a:cubicBezTo>
                  <a:cubicBezTo>
                    <a:pt x="37" y="559"/>
                    <a:pt x="30" y="553"/>
                    <a:pt x="23" y="546"/>
                  </a:cubicBezTo>
                  <a:cubicBezTo>
                    <a:pt x="16" y="539"/>
                    <a:pt x="11" y="532"/>
                    <a:pt x="7" y="525"/>
                  </a:cubicBezTo>
                  <a:cubicBezTo>
                    <a:pt x="3" y="517"/>
                    <a:pt x="1" y="510"/>
                    <a:pt x="0" y="503"/>
                  </a:cubicBezTo>
                  <a:cubicBezTo>
                    <a:pt x="0" y="495"/>
                    <a:pt x="1" y="489"/>
                    <a:pt x="4" y="482"/>
                  </a:cubicBezTo>
                  <a:cubicBezTo>
                    <a:pt x="6" y="475"/>
                    <a:pt x="10" y="469"/>
                    <a:pt x="16" y="464"/>
                  </a:cubicBezTo>
                  <a:cubicBezTo>
                    <a:pt x="18" y="461"/>
                    <a:pt x="21" y="459"/>
                    <a:pt x="24" y="457"/>
                  </a:cubicBezTo>
                  <a:cubicBezTo>
                    <a:pt x="27" y="455"/>
                    <a:pt x="29" y="454"/>
                    <a:pt x="32" y="452"/>
                  </a:cubicBezTo>
                  <a:cubicBezTo>
                    <a:pt x="35" y="451"/>
                    <a:pt x="37" y="450"/>
                    <a:pt x="40" y="449"/>
                  </a:cubicBezTo>
                  <a:cubicBezTo>
                    <a:pt x="42" y="449"/>
                    <a:pt x="44" y="448"/>
                    <a:pt x="45" y="448"/>
                  </a:cubicBezTo>
                  <a:cubicBezTo>
                    <a:pt x="46" y="448"/>
                    <a:pt x="47" y="449"/>
                    <a:pt x="48" y="449"/>
                  </a:cubicBezTo>
                  <a:cubicBezTo>
                    <a:pt x="48" y="449"/>
                    <a:pt x="49" y="449"/>
                    <a:pt x="49" y="449"/>
                  </a:cubicBezTo>
                  <a:cubicBezTo>
                    <a:pt x="50" y="450"/>
                    <a:pt x="50" y="450"/>
                    <a:pt x="51" y="451"/>
                  </a:cubicBezTo>
                  <a:cubicBezTo>
                    <a:pt x="52" y="451"/>
                    <a:pt x="52" y="452"/>
                    <a:pt x="53" y="453"/>
                  </a:cubicBezTo>
                  <a:cubicBezTo>
                    <a:pt x="54" y="453"/>
                    <a:pt x="55" y="454"/>
                    <a:pt x="55" y="455"/>
                  </a:cubicBezTo>
                  <a:cubicBezTo>
                    <a:pt x="56" y="456"/>
                    <a:pt x="56" y="456"/>
                    <a:pt x="57" y="457"/>
                  </a:cubicBezTo>
                  <a:cubicBezTo>
                    <a:pt x="57" y="457"/>
                    <a:pt x="57" y="458"/>
                    <a:pt x="57" y="458"/>
                  </a:cubicBezTo>
                  <a:cubicBezTo>
                    <a:pt x="57" y="459"/>
                    <a:pt x="57" y="459"/>
                    <a:pt x="56" y="460"/>
                  </a:cubicBezTo>
                  <a:cubicBezTo>
                    <a:pt x="56" y="460"/>
                    <a:pt x="54" y="461"/>
                    <a:pt x="52" y="461"/>
                  </a:cubicBezTo>
                  <a:cubicBezTo>
                    <a:pt x="50" y="461"/>
                    <a:pt x="48" y="462"/>
                    <a:pt x="45" y="462"/>
                  </a:cubicBezTo>
                  <a:cubicBezTo>
                    <a:pt x="42" y="463"/>
                    <a:pt x="39" y="464"/>
                    <a:pt x="36" y="466"/>
                  </a:cubicBezTo>
                  <a:cubicBezTo>
                    <a:pt x="33" y="468"/>
                    <a:pt x="29" y="470"/>
                    <a:pt x="26" y="474"/>
                  </a:cubicBezTo>
                  <a:cubicBezTo>
                    <a:pt x="22" y="477"/>
                    <a:pt x="19" y="482"/>
                    <a:pt x="17" y="486"/>
                  </a:cubicBezTo>
                  <a:cubicBezTo>
                    <a:pt x="16" y="491"/>
                    <a:pt x="15" y="496"/>
                    <a:pt x="16" y="501"/>
                  </a:cubicBezTo>
                  <a:cubicBezTo>
                    <a:pt x="17" y="506"/>
                    <a:pt x="19" y="512"/>
                    <a:pt x="22" y="517"/>
                  </a:cubicBezTo>
                  <a:cubicBezTo>
                    <a:pt x="25" y="523"/>
                    <a:pt x="29" y="528"/>
                    <a:pt x="35" y="534"/>
                  </a:cubicBezTo>
                  <a:cubicBezTo>
                    <a:pt x="40" y="539"/>
                    <a:pt x="45" y="543"/>
                    <a:pt x="51" y="546"/>
                  </a:cubicBezTo>
                  <a:cubicBezTo>
                    <a:pt x="56" y="549"/>
                    <a:pt x="61" y="551"/>
                    <a:pt x="66" y="552"/>
                  </a:cubicBezTo>
                  <a:cubicBezTo>
                    <a:pt x="71" y="552"/>
                    <a:pt x="76" y="552"/>
                    <a:pt x="81" y="550"/>
                  </a:cubicBezTo>
                  <a:cubicBezTo>
                    <a:pt x="85" y="548"/>
                    <a:pt x="90" y="545"/>
                    <a:pt x="94" y="541"/>
                  </a:cubicBezTo>
                  <a:cubicBezTo>
                    <a:pt x="97" y="538"/>
                    <a:pt x="100" y="534"/>
                    <a:pt x="102" y="531"/>
                  </a:cubicBezTo>
                  <a:cubicBezTo>
                    <a:pt x="103" y="528"/>
                    <a:pt x="104" y="524"/>
                    <a:pt x="105" y="522"/>
                  </a:cubicBezTo>
                  <a:cubicBezTo>
                    <a:pt x="106" y="519"/>
                    <a:pt x="107" y="516"/>
                    <a:pt x="107" y="514"/>
                  </a:cubicBezTo>
                  <a:cubicBezTo>
                    <a:pt x="107" y="512"/>
                    <a:pt x="108" y="511"/>
                    <a:pt x="108" y="510"/>
                  </a:cubicBezTo>
                  <a:cubicBezTo>
                    <a:pt x="109" y="510"/>
                    <a:pt x="109" y="510"/>
                    <a:pt x="109" y="510"/>
                  </a:cubicBezTo>
                  <a:cubicBezTo>
                    <a:pt x="110" y="510"/>
                    <a:pt x="110" y="510"/>
                    <a:pt x="111" y="510"/>
                  </a:cubicBezTo>
                  <a:cubicBezTo>
                    <a:pt x="111" y="510"/>
                    <a:pt x="112" y="511"/>
                    <a:pt x="112" y="511"/>
                  </a:cubicBezTo>
                  <a:cubicBezTo>
                    <a:pt x="113" y="512"/>
                    <a:pt x="114" y="513"/>
                    <a:pt x="115" y="514"/>
                  </a:cubicBezTo>
                  <a:close/>
                  <a:moveTo>
                    <a:pt x="180" y="470"/>
                  </a:moveTo>
                  <a:cubicBezTo>
                    <a:pt x="180" y="470"/>
                    <a:pt x="181" y="471"/>
                    <a:pt x="181" y="472"/>
                  </a:cubicBezTo>
                  <a:cubicBezTo>
                    <a:pt x="180" y="472"/>
                    <a:pt x="180" y="473"/>
                    <a:pt x="180" y="474"/>
                  </a:cubicBezTo>
                  <a:cubicBezTo>
                    <a:pt x="179" y="474"/>
                    <a:pt x="178" y="475"/>
                    <a:pt x="177" y="477"/>
                  </a:cubicBezTo>
                  <a:cubicBezTo>
                    <a:pt x="176" y="478"/>
                    <a:pt x="175" y="479"/>
                    <a:pt x="174" y="479"/>
                  </a:cubicBezTo>
                  <a:cubicBezTo>
                    <a:pt x="173" y="480"/>
                    <a:pt x="173" y="480"/>
                    <a:pt x="172" y="480"/>
                  </a:cubicBezTo>
                  <a:cubicBezTo>
                    <a:pt x="172" y="480"/>
                    <a:pt x="171" y="480"/>
                    <a:pt x="171" y="479"/>
                  </a:cubicBezTo>
                  <a:lnTo>
                    <a:pt x="165" y="473"/>
                  </a:lnTo>
                  <a:cubicBezTo>
                    <a:pt x="165" y="479"/>
                    <a:pt x="164" y="484"/>
                    <a:pt x="162" y="489"/>
                  </a:cubicBezTo>
                  <a:cubicBezTo>
                    <a:pt x="161" y="493"/>
                    <a:pt x="158" y="498"/>
                    <a:pt x="154" y="501"/>
                  </a:cubicBezTo>
                  <a:cubicBezTo>
                    <a:pt x="151" y="504"/>
                    <a:pt x="148" y="507"/>
                    <a:pt x="145" y="508"/>
                  </a:cubicBezTo>
                  <a:cubicBezTo>
                    <a:pt x="141" y="510"/>
                    <a:pt x="138" y="511"/>
                    <a:pt x="135" y="511"/>
                  </a:cubicBezTo>
                  <a:cubicBezTo>
                    <a:pt x="131" y="512"/>
                    <a:pt x="128" y="511"/>
                    <a:pt x="125" y="510"/>
                  </a:cubicBezTo>
                  <a:cubicBezTo>
                    <a:pt x="122" y="509"/>
                    <a:pt x="118" y="506"/>
                    <a:pt x="116" y="504"/>
                  </a:cubicBezTo>
                  <a:cubicBezTo>
                    <a:pt x="112" y="500"/>
                    <a:pt x="110" y="497"/>
                    <a:pt x="109" y="493"/>
                  </a:cubicBezTo>
                  <a:cubicBezTo>
                    <a:pt x="108" y="489"/>
                    <a:pt x="108" y="485"/>
                    <a:pt x="109" y="481"/>
                  </a:cubicBezTo>
                  <a:cubicBezTo>
                    <a:pt x="110" y="477"/>
                    <a:pt x="111" y="472"/>
                    <a:pt x="114" y="468"/>
                  </a:cubicBezTo>
                  <a:cubicBezTo>
                    <a:pt x="117" y="463"/>
                    <a:pt x="121" y="459"/>
                    <a:pt x="126" y="454"/>
                  </a:cubicBezTo>
                  <a:lnTo>
                    <a:pt x="134" y="446"/>
                  </a:lnTo>
                  <a:lnTo>
                    <a:pt x="129" y="441"/>
                  </a:lnTo>
                  <a:cubicBezTo>
                    <a:pt x="127" y="439"/>
                    <a:pt x="125" y="437"/>
                    <a:pt x="122" y="436"/>
                  </a:cubicBezTo>
                  <a:cubicBezTo>
                    <a:pt x="120" y="434"/>
                    <a:pt x="118" y="434"/>
                    <a:pt x="116" y="434"/>
                  </a:cubicBezTo>
                  <a:cubicBezTo>
                    <a:pt x="113" y="434"/>
                    <a:pt x="111" y="434"/>
                    <a:pt x="109" y="435"/>
                  </a:cubicBezTo>
                  <a:cubicBezTo>
                    <a:pt x="106" y="436"/>
                    <a:pt x="104" y="438"/>
                    <a:pt x="102" y="441"/>
                  </a:cubicBezTo>
                  <a:cubicBezTo>
                    <a:pt x="99" y="443"/>
                    <a:pt x="97" y="446"/>
                    <a:pt x="95" y="449"/>
                  </a:cubicBezTo>
                  <a:cubicBezTo>
                    <a:pt x="94" y="452"/>
                    <a:pt x="93" y="454"/>
                    <a:pt x="92" y="457"/>
                  </a:cubicBezTo>
                  <a:cubicBezTo>
                    <a:pt x="91" y="459"/>
                    <a:pt x="90" y="461"/>
                    <a:pt x="90" y="463"/>
                  </a:cubicBezTo>
                  <a:cubicBezTo>
                    <a:pt x="89" y="465"/>
                    <a:pt x="89" y="466"/>
                    <a:pt x="88" y="466"/>
                  </a:cubicBezTo>
                  <a:cubicBezTo>
                    <a:pt x="88" y="467"/>
                    <a:pt x="88" y="467"/>
                    <a:pt x="87" y="467"/>
                  </a:cubicBezTo>
                  <a:cubicBezTo>
                    <a:pt x="87" y="467"/>
                    <a:pt x="86" y="467"/>
                    <a:pt x="86" y="467"/>
                  </a:cubicBezTo>
                  <a:cubicBezTo>
                    <a:pt x="85" y="467"/>
                    <a:pt x="85" y="466"/>
                    <a:pt x="84" y="466"/>
                  </a:cubicBezTo>
                  <a:cubicBezTo>
                    <a:pt x="83" y="465"/>
                    <a:pt x="83" y="465"/>
                    <a:pt x="82" y="464"/>
                  </a:cubicBezTo>
                  <a:cubicBezTo>
                    <a:pt x="81" y="463"/>
                    <a:pt x="80" y="462"/>
                    <a:pt x="80" y="461"/>
                  </a:cubicBezTo>
                  <a:cubicBezTo>
                    <a:pt x="79" y="460"/>
                    <a:pt x="79" y="459"/>
                    <a:pt x="79" y="458"/>
                  </a:cubicBezTo>
                  <a:cubicBezTo>
                    <a:pt x="79" y="457"/>
                    <a:pt x="79" y="455"/>
                    <a:pt x="80" y="453"/>
                  </a:cubicBezTo>
                  <a:cubicBezTo>
                    <a:pt x="81" y="451"/>
                    <a:pt x="82" y="449"/>
                    <a:pt x="83" y="446"/>
                  </a:cubicBezTo>
                  <a:cubicBezTo>
                    <a:pt x="84" y="444"/>
                    <a:pt x="86" y="441"/>
                    <a:pt x="87" y="438"/>
                  </a:cubicBezTo>
                  <a:cubicBezTo>
                    <a:pt x="89" y="436"/>
                    <a:pt x="91" y="433"/>
                    <a:pt x="94" y="431"/>
                  </a:cubicBezTo>
                  <a:cubicBezTo>
                    <a:pt x="98" y="426"/>
                    <a:pt x="102" y="423"/>
                    <a:pt x="106" y="421"/>
                  </a:cubicBezTo>
                  <a:cubicBezTo>
                    <a:pt x="110" y="419"/>
                    <a:pt x="114" y="418"/>
                    <a:pt x="118" y="418"/>
                  </a:cubicBezTo>
                  <a:cubicBezTo>
                    <a:pt x="121" y="418"/>
                    <a:pt x="125" y="419"/>
                    <a:pt x="129" y="421"/>
                  </a:cubicBezTo>
                  <a:cubicBezTo>
                    <a:pt x="132" y="423"/>
                    <a:pt x="136" y="426"/>
                    <a:pt x="140" y="430"/>
                  </a:cubicBezTo>
                  <a:lnTo>
                    <a:pt x="180" y="470"/>
                  </a:lnTo>
                  <a:close/>
                  <a:moveTo>
                    <a:pt x="142" y="454"/>
                  </a:moveTo>
                  <a:lnTo>
                    <a:pt x="132" y="463"/>
                  </a:lnTo>
                  <a:cubicBezTo>
                    <a:pt x="129" y="466"/>
                    <a:pt x="127" y="469"/>
                    <a:pt x="125" y="471"/>
                  </a:cubicBezTo>
                  <a:cubicBezTo>
                    <a:pt x="124" y="474"/>
                    <a:pt x="123" y="477"/>
                    <a:pt x="122" y="479"/>
                  </a:cubicBezTo>
                  <a:cubicBezTo>
                    <a:pt x="122" y="482"/>
                    <a:pt x="122" y="484"/>
                    <a:pt x="123" y="486"/>
                  </a:cubicBezTo>
                  <a:cubicBezTo>
                    <a:pt x="123" y="488"/>
                    <a:pt x="124" y="490"/>
                    <a:pt x="126" y="492"/>
                  </a:cubicBezTo>
                  <a:cubicBezTo>
                    <a:pt x="129" y="495"/>
                    <a:pt x="133" y="496"/>
                    <a:pt x="137" y="496"/>
                  </a:cubicBezTo>
                  <a:cubicBezTo>
                    <a:pt x="140" y="496"/>
                    <a:pt x="144" y="494"/>
                    <a:pt x="148" y="491"/>
                  </a:cubicBezTo>
                  <a:cubicBezTo>
                    <a:pt x="151" y="488"/>
                    <a:pt x="152" y="485"/>
                    <a:pt x="153" y="481"/>
                  </a:cubicBezTo>
                  <a:cubicBezTo>
                    <a:pt x="154" y="477"/>
                    <a:pt x="155" y="472"/>
                    <a:pt x="154" y="466"/>
                  </a:cubicBezTo>
                  <a:lnTo>
                    <a:pt x="142" y="454"/>
                  </a:lnTo>
                  <a:close/>
                  <a:moveTo>
                    <a:pt x="291" y="358"/>
                  </a:moveTo>
                  <a:cubicBezTo>
                    <a:pt x="292" y="359"/>
                    <a:pt x="292" y="359"/>
                    <a:pt x="292" y="360"/>
                  </a:cubicBezTo>
                  <a:cubicBezTo>
                    <a:pt x="292" y="360"/>
                    <a:pt x="292" y="361"/>
                    <a:pt x="292" y="361"/>
                  </a:cubicBezTo>
                  <a:cubicBezTo>
                    <a:pt x="291" y="362"/>
                    <a:pt x="291" y="362"/>
                    <a:pt x="290" y="363"/>
                  </a:cubicBezTo>
                  <a:cubicBezTo>
                    <a:pt x="290" y="364"/>
                    <a:pt x="289" y="365"/>
                    <a:pt x="288" y="366"/>
                  </a:cubicBezTo>
                  <a:cubicBezTo>
                    <a:pt x="287" y="367"/>
                    <a:pt x="286" y="368"/>
                    <a:pt x="285" y="369"/>
                  </a:cubicBezTo>
                  <a:cubicBezTo>
                    <a:pt x="284" y="369"/>
                    <a:pt x="284" y="370"/>
                    <a:pt x="283" y="370"/>
                  </a:cubicBezTo>
                  <a:cubicBezTo>
                    <a:pt x="282" y="370"/>
                    <a:pt x="282" y="370"/>
                    <a:pt x="281" y="370"/>
                  </a:cubicBezTo>
                  <a:cubicBezTo>
                    <a:pt x="281" y="370"/>
                    <a:pt x="281" y="370"/>
                    <a:pt x="280" y="369"/>
                  </a:cubicBezTo>
                  <a:lnTo>
                    <a:pt x="244" y="333"/>
                  </a:lnTo>
                  <a:cubicBezTo>
                    <a:pt x="242" y="331"/>
                    <a:pt x="239" y="329"/>
                    <a:pt x="236" y="327"/>
                  </a:cubicBezTo>
                  <a:cubicBezTo>
                    <a:pt x="234" y="325"/>
                    <a:pt x="231" y="324"/>
                    <a:pt x="229" y="324"/>
                  </a:cubicBezTo>
                  <a:cubicBezTo>
                    <a:pt x="226" y="323"/>
                    <a:pt x="224" y="323"/>
                    <a:pt x="222" y="324"/>
                  </a:cubicBezTo>
                  <a:cubicBezTo>
                    <a:pt x="220" y="325"/>
                    <a:pt x="217" y="326"/>
                    <a:pt x="215" y="328"/>
                  </a:cubicBezTo>
                  <a:cubicBezTo>
                    <a:pt x="213" y="331"/>
                    <a:pt x="211" y="334"/>
                    <a:pt x="211" y="339"/>
                  </a:cubicBezTo>
                  <a:cubicBezTo>
                    <a:pt x="210" y="343"/>
                    <a:pt x="210" y="349"/>
                    <a:pt x="211" y="356"/>
                  </a:cubicBezTo>
                  <a:lnTo>
                    <a:pt x="253" y="397"/>
                  </a:lnTo>
                  <a:cubicBezTo>
                    <a:pt x="253" y="398"/>
                    <a:pt x="253" y="398"/>
                    <a:pt x="253" y="398"/>
                  </a:cubicBezTo>
                  <a:cubicBezTo>
                    <a:pt x="253" y="399"/>
                    <a:pt x="253" y="399"/>
                    <a:pt x="253" y="400"/>
                  </a:cubicBezTo>
                  <a:cubicBezTo>
                    <a:pt x="253" y="401"/>
                    <a:pt x="252" y="401"/>
                    <a:pt x="252" y="402"/>
                  </a:cubicBezTo>
                  <a:cubicBezTo>
                    <a:pt x="251" y="403"/>
                    <a:pt x="250" y="404"/>
                    <a:pt x="249" y="405"/>
                  </a:cubicBezTo>
                  <a:cubicBezTo>
                    <a:pt x="248" y="406"/>
                    <a:pt x="247" y="407"/>
                    <a:pt x="246" y="407"/>
                  </a:cubicBezTo>
                  <a:cubicBezTo>
                    <a:pt x="245" y="408"/>
                    <a:pt x="245" y="408"/>
                    <a:pt x="244" y="409"/>
                  </a:cubicBezTo>
                  <a:cubicBezTo>
                    <a:pt x="244" y="409"/>
                    <a:pt x="243" y="409"/>
                    <a:pt x="243" y="409"/>
                  </a:cubicBezTo>
                  <a:cubicBezTo>
                    <a:pt x="242" y="409"/>
                    <a:pt x="242" y="409"/>
                    <a:pt x="242" y="408"/>
                  </a:cubicBezTo>
                  <a:lnTo>
                    <a:pt x="205" y="372"/>
                  </a:lnTo>
                  <a:cubicBezTo>
                    <a:pt x="203" y="369"/>
                    <a:pt x="200" y="367"/>
                    <a:pt x="198" y="366"/>
                  </a:cubicBezTo>
                  <a:cubicBezTo>
                    <a:pt x="195" y="364"/>
                    <a:pt x="193" y="363"/>
                    <a:pt x="190" y="363"/>
                  </a:cubicBezTo>
                  <a:cubicBezTo>
                    <a:pt x="188" y="362"/>
                    <a:pt x="185" y="362"/>
                    <a:pt x="183" y="363"/>
                  </a:cubicBezTo>
                  <a:cubicBezTo>
                    <a:pt x="181" y="363"/>
                    <a:pt x="179" y="365"/>
                    <a:pt x="177" y="367"/>
                  </a:cubicBezTo>
                  <a:cubicBezTo>
                    <a:pt x="174" y="369"/>
                    <a:pt x="172" y="373"/>
                    <a:pt x="172" y="377"/>
                  </a:cubicBezTo>
                  <a:cubicBezTo>
                    <a:pt x="171" y="382"/>
                    <a:pt x="171" y="388"/>
                    <a:pt x="172" y="394"/>
                  </a:cubicBezTo>
                  <a:lnTo>
                    <a:pt x="214" y="436"/>
                  </a:lnTo>
                  <a:cubicBezTo>
                    <a:pt x="214" y="436"/>
                    <a:pt x="214" y="437"/>
                    <a:pt x="214" y="437"/>
                  </a:cubicBezTo>
                  <a:cubicBezTo>
                    <a:pt x="214" y="438"/>
                    <a:pt x="214" y="438"/>
                    <a:pt x="214" y="439"/>
                  </a:cubicBezTo>
                  <a:cubicBezTo>
                    <a:pt x="214" y="439"/>
                    <a:pt x="213" y="440"/>
                    <a:pt x="213" y="441"/>
                  </a:cubicBezTo>
                  <a:cubicBezTo>
                    <a:pt x="212" y="442"/>
                    <a:pt x="211" y="442"/>
                    <a:pt x="210" y="444"/>
                  </a:cubicBezTo>
                  <a:cubicBezTo>
                    <a:pt x="209" y="445"/>
                    <a:pt x="208" y="445"/>
                    <a:pt x="207" y="446"/>
                  </a:cubicBezTo>
                  <a:cubicBezTo>
                    <a:pt x="207" y="447"/>
                    <a:pt x="206" y="447"/>
                    <a:pt x="205" y="447"/>
                  </a:cubicBezTo>
                  <a:cubicBezTo>
                    <a:pt x="205" y="448"/>
                    <a:pt x="204" y="448"/>
                    <a:pt x="204" y="448"/>
                  </a:cubicBezTo>
                  <a:cubicBezTo>
                    <a:pt x="204" y="448"/>
                    <a:pt x="203" y="447"/>
                    <a:pt x="203" y="447"/>
                  </a:cubicBezTo>
                  <a:lnTo>
                    <a:pt x="143" y="387"/>
                  </a:lnTo>
                  <a:cubicBezTo>
                    <a:pt x="143" y="387"/>
                    <a:pt x="143" y="387"/>
                    <a:pt x="142" y="386"/>
                  </a:cubicBezTo>
                  <a:cubicBezTo>
                    <a:pt x="142" y="386"/>
                    <a:pt x="142" y="385"/>
                    <a:pt x="143" y="385"/>
                  </a:cubicBezTo>
                  <a:cubicBezTo>
                    <a:pt x="143" y="384"/>
                    <a:pt x="143" y="383"/>
                    <a:pt x="144" y="383"/>
                  </a:cubicBezTo>
                  <a:cubicBezTo>
                    <a:pt x="144" y="382"/>
                    <a:pt x="145" y="381"/>
                    <a:pt x="146" y="380"/>
                  </a:cubicBezTo>
                  <a:cubicBezTo>
                    <a:pt x="147" y="379"/>
                    <a:pt x="148" y="379"/>
                    <a:pt x="149" y="378"/>
                  </a:cubicBezTo>
                  <a:cubicBezTo>
                    <a:pt x="149" y="377"/>
                    <a:pt x="150" y="377"/>
                    <a:pt x="150" y="377"/>
                  </a:cubicBezTo>
                  <a:cubicBezTo>
                    <a:pt x="151" y="377"/>
                    <a:pt x="151" y="377"/>
                    <a:pt x="152" y="377"/>
                  </a:cubicBezTo>
                  <a:cubicBezTo>
                    <a:pt x="152" y="377"/>
                    <a:pt x="153" y="377"/>
                    <a:pt x="153" y="377"/>
                  </a:cubicBezTo>
                  <a:lnTo>
                    <a:pt x="161" y="385"/>
                  </a:lnTo>
                  <a:cubicBezTo>
                    <a:pt x="160" y="378"/>
                    <a:pt x="161" y="372"/>
                    <a:pt x="162" y="367"/>
                  </a:cubicBezTo>
                  <a:cubicBezTo>
                    <a:pt x="164" y="362"/>
                    <a:pt x="166" y="358"/>
                    <a:pt x="169" y="355"/>
                  </a:cubicBezTo>
                  <a:cubicBezTo>
                    <a:pt x="172" y="353"/>
                    <a:pt x="174" y="351"/>
                    <a:pt x="177" y="349"/>
                  </a:cubicBezTo>
                  <a:cubicBezTo>
                    <a:pt x="179" y="348"/>
                    <a:pt x="182" y="347"/>
                    <a:pt x="185" y="346"/>
                  </a:cubicBezTo>
                  <a:cubicBezTo>
                    <a:pt x="187" y="346"/>
                    <a:pt x="190" y="346"/>
                    <a:pt x="192" y="346"/>
                  </a:cubicBezTo>
                  <a:cubicBezTo>
                    <a:pt x="195" y="347"/>
                    <a:pt x="197" y="347"/>
                    <a:pt x="200" y="348"/>
                  </a:cubicBezTo>
                  <a:cubicBezTo>
                    <a:pt x="199" y="344"/>
                    <a:pt x="199" y="341"/>
                    <a:pt x="200" y="337"/>
                  </a:cubicBezTo>
                  <a:cubicBezTo>
                    <a:pt x="200" y="334"/>
                    <a:pt x="201" y="331"/>
                    <a:pt x="201" y="329"/>
                  </a:cubicBezTo>
                  <a:cubicBezTo>
                    <a:pt x="202" y="326"/>
                    <a:pt x="203" y="324"/>
                    <a:pt x="204" y="322"/>
                  </a:cubicBezTo>
                  <a:cubicBezTo>
                    <a:pt x="205" y="320"/>
                    <a:pt x="207" y="318"/>
                    <a:pt x="208" y="316"/>
                  </a:cubicBezTo>
                  <a:cubicBezTo>
                    <a:pt x="212" y="312"/>
                    <a:pt x="216" y="310"/>
                    <a:pt x="220" y="309"/>
                  </a:cubicBezTo>
                  <a:cubicBezTo>
                    <a:pt x="224" y="307"/>
                    <a:pt x="228" y="307"/>
                    <a:pt x="232" y="308"/>
                  </a:cubicBezTo>
                  <a:cubicBezTo>
                    <a:pt x="235" y="308"/>
                    <a:pt x="239" y="310"/>
                    <a:pt x="243" y="312"/>
                  </a:cubicBezTo>
                  <a:cubicBezTo>
                    <a:pt x="247" y="315"/>
                    <a:pt x="250" y="317"/>
                    <a:pt x="254" y="321"/>
                  </a:cubicBezTo>
                  <a:lnTo>
                    <a:pt x="291" y="358"/>
                  </a:lnTo>
                  <a:close/>
                  <a:moveTo>
                    <a:pt x="340" y="248"/>
                  </a:moveTo>
                  <a:cubicBezTo>
                    <a:pt x="345" y="253"/>
                    <a:pt x="349" y="259"/>
                    <a:pt x="352" y="264"/>
                  </a:cubicBezTo>
                  <a:cubicBezTo>
                    <a:pt x="355" y="269"/>
                    <a:pt x="357" y="274"/>
                    <a:pt x="358" y="279"/>
                  </a:cubicBezTo>
                  <a:cubicBezTo>
                    <a:pt x="359" y="285"/>
                    <a:pt x="358" y="289"/>
                    <a:pt x="357" y="294"/>
                  </a:cubicBezTo>
                  <a:cubicBezTo>
                    <a:pt x="355" y="299"/>
                    <a:pt x="352" y="304"/>
                    <a:pt x="348" y="308"/>
                  </a:cubicBezTo>
                  <a:cubicBezTo>
                    <a:pt x="346" y="309"/>
                    <a:pt x="344" y="311"/>
                    <a:pt x="342" y="312"/>
                  </a:cubicBezTo>
                  <a:cubicBezTo>
                    <a:pt x="341" y="313"/>
                    <a:pt x="339" y="314"/>
                    <a:pt x="336" y="315"/>
                  </a:cubicBezTo>
                  <a:cubicBezTo>
                    <a:pt x="334" y="315"/>
                    <a:pt x="332" y="316"/>
                    <a:pt x="329" y="316"/>
                  </a:cubicBezTo>
                  <a:cubicBezTo>
                    <a:pt x="327" y="316"/>
                    <a:pt x="324" y="317"/>
                    <a:pt x="321" y="317"/>
                  </a:cubicBezTo>
                  <a:lnTo>
                    <a:pt x="351" y="347"/>
                  </a:lnTo>
                  <a:cubicBezTo>
                    <a:pt x="351" y="347"/>
                    <a:pt x="351" y="347"/>
                    <a:pt x="351" y="348"/>
                  </a:cubicBezTo>
                  <a:cubicBezTo>
                    <a:pt x="351" y="348"/>
                    <a:pt x="351" y="349"/>
                    <a:pt x="351" y="349"/>
                  </a:cubicBezTo>
                  <a:cubicBezTo>
                    <a:pt x="351" y="350"/>
                    <a:pt x="350" y="351"/>
                    <a:pt x="350" y="351"/>
                  </a:cubicBezTo>
                  <a:cubicBezTo>
                    <a:pt x="349" y="352"/>
                    <a:pt x="348" y="353"/>
                    <a:pt x="347" y="354"/>
                  </a:cubicBezTo>
                  <a:cubicBezTo>
                    <a:pt x="346" y="355"/>
                    <a:pt x="345" y="356"/>
                    <a:pt x="344" y="357"/>
                  </a:cubicBezTo>
                  <a:cubicBezTo>
                    <a:pt x="344" y="357"/>
                    <a:pt x="343" y="358"/>
                    <a:pt x="342" y="358"/>
                  </a:cubicBezTo>
                  <a:cubicBezTo>
                    <a:pt x="342" y="358"/>
                    <a:pt x="341" y="358"/>
                    <a:pt x="341" y="358"/>
                  </a:cubicBezTo>
                  <a:cubicBezTo>
                    <a:pt x="340" y="358"/>
                    <a:pt x="340" y="358"/>
                    <a:pt x="340" y="357"/>
                  </a:cubicBezTo>
                  <a:lnTo>
                    <a:pt x="256" y="274"/>
                  </a:lnTo>
                  <a:cubicBezTo>
                    <a:pt x="256" y="274"/>
                    <a:pt x="256" y="273"/>
                    <a:pt x="255" y="273"/>
                  </a:cubicBezTo>
                  <a:cubicBezTo>
                    <a:pt x="255" y="273"/>
                    <a:pt x="255" y="272"/>
                    <a:pt x="256" y="272"/>
                  </a:cubicBezTo>
                  <a:cubicBezTo>
                    <a:pt x="256" y="271"/>
                    <a:pt x="256" y="270"/>
                    <a:pt x="257" y="270"/>
                  </a:cubicBezTo>
                  <a:cubicBezTo>
                    <a:pt x="257" y="269"/>
                    <a:pt x="258" y="268"/>
                    <a:pt x="259" y="267"/>
                  </a:cubicBezTo>
                  <a:cubicBezTo>
                    <a:pt x="260" y="266"/>
                    <a:pt x="261" y="266"/>
                    <a:pt x="261" y="265"/>
                  </a:cubicBezTo>
                  <a:cubicBezTo>
                    <a:pt x="262" y="265"/>
                    <a:pt x="263" y="264"/>
                    <a:pt x="263" y="264"/>
                  </a:cubicBezTo>
                  <a:cubicBezTo>
                    <a:pt x="264" y="264"/>
                    <a:pt x="264" y="264"/>
                    <a:pt x="265" y="264"/>
                  </a:cubicBezTo>
                  <a:cubicBezTo>
                    <a:pt x="265" y="264"/>
                    <a:pt x="265" y="264"/>
                    <a:pt x="266" y="265"/>
                  </a:cubicBezTo>
                  <a:lnTo>
                    <a:pt x="274" y="273"/>
                  </a:lnTo>
                  <a:cubicBezTo>
                    <a:pt x="274" y="269"/>
                    <a:pt x="274" y="266"/>
                    <a:pt x="274" y="262"/>
                  </a:cubicBezTo>
                  <a:cubicBezTo>
                    <a:pt x="275" y="259"/>
                    <a:pt x="275" y="257"/>
                    <a:pt x="276" y="254"/>
                  </a:cubicBezTo>
                  <a:cubicBezTo>
                    <a:pt x="277" y="251"/>
                    <a:pt x="278" y="249"/>
                    <a:pt x="279" y="247"/>
                  </a:cubicBezTo>
                  <a:cubicBezTo>
                    <a:pt x="280" y="244"/>
                    <a:pt x="282" y="242"/>
                    <a:pt x="284" y="240"/>
                  </a:cubicBezTo>
                  <a:cubicBezTo>
                    <a:pt x="288" y="236"/>
                    <a:pt x="293" y="233"/>
                    <a:pt x="298" y="232"/>
                  </a:cubicBezTo>
                  <a:cubicBezTo>
                    <a:pt x="302" y="230"/>
                    <a:pt x="307" y="230"/>
                    <a:pt x="312" y="231"/>
                  </a:cubicBezTo>
                  <a:cubicBezTo>
                    <a:pt x="317" y="232"/>
                    <a:pt x="322" y="234"/>
                    <a:pt x="326" y="237"/>
                  </a:cubicBezTo>
                  <a:cubicBezTo>
                    <a:pt x="331" y="240"/>
                    <a:pt x="336" y="244"/>
                    <a:pt x="340" y="248"/>
                  </a:cubicBezTo>
                  <a:close/>
                  <a:moveTo>
                    <a:pt x="330" y="261"/>
                  </a:moveTo>
                  <a:cubicBezTo>
                    <a:pt x="327" y="258"/>
                    <a:pt x="324" y="255"/>
                    <a:pt x="320" y="253"/>
                  </a:cubicBezTo>
                  <a:cubicBezTo>
                    <a:pt x="317" y="250"/>
                    <a:pt x="314" y="248"/>
                    <a:pt x="310" y="247"/>
                  </a:cubicBezTo>
                  <a:cubicBezTo>
                    <a:pt x="307" y="246"/>
                    <a:pt x="304" y="246"/>
                    <a:pt x="301" y="247"/>
                  </a:cubicBezTo>
                  <a:cubicBezTo>
                    <a:pt x="297" y="247"/>
                    <a:pt x="294" y="249"/>
                    <a:pt x="291" y="252"/>
                  </a:cubicBezTo>
                  <a:cubicBezTo>
                    <a:pt x="290" y="253"/>
                    <a:pt x="289" y="255"/>
                    <a:pt x="288" y="257"/>
                  </a:cubicBezTo>
                  <a:cubicBezTo>
                    <a:pt x="287" y="258"/>
                    <a:pt x="286" y="261"/>
                    <a:pt x="286" y="263"/>
                  </a:cubicBezTo>
                  <a:cubicBezTo>
                    <a:pt x="285" y="265"/>
                    <a:pt x="285" y="268"/>
                    <a:pt x="285" y="271"/>
                  </a:cubicBezTo>
                  <a:cubicBezTo>
                    <a:pt x="285" y="274"/>
                    <a:pt x="285" y="277"/>
                    <a:pt x="285" y="281"/>
                  </a:cubicBezTo>
                  <a:lnTo>
                    <a:pt x="309" y="305"/>
                  </a:lnTo>
                  <a:cubicBezTo>
                    <a:pt x="316" y="306"/>
                    <a:pt x="321" y="306"/>
                    <a:pt x="326" y="305"/>
                  </a:cubicBezTo>
                  <a:cubicBezTo>
                    <a:pt x="331" y="304"/>
                    <a:pt x="335" y="302"/>
                    <a:pt x="338" y="299"/>
                  </a:cubicBezTo>
                  <a:cubicBezTo>
                    <a:pt x="340" y="296"/>
                    <a:pt x="342" y="293"/>
                    <a:pt x="343" y="290"/>
                  </a:cubicBezTo>
                  <a:cubicBezTo>
                    <a:pt x="343" y="287"/>
                    <a:pt x="343" y="283"/>
                    <a:pt x="342" y="280"/>
                  </a:cubicBezTo>
                  <a:cubicBezTo>
                    <a:pt x="341" y="277"/>
                    <a:pt x="340" y="273"/>
                    <a:pt x="337" y="270"/>
                  </a:cubicBezTo>
                  <a:cubicBezTo>
                    <a:pt x="335" y="267"/>
                    <a:pt x="333" y="264"/>
                    <a:pt x="330" y="261"/>
                  </a:cubicBezTo>
                  <a:close/>
                  <a:moveTo>
                    <a:pt x="429" y="221"/>
                  </a:moveTo>
                  <a:cubicBezTo>
                    <a:pt x="429" y="222"/>
                    <a:pt x="430" y="222"/>
                    <a:pt x="429" y="223"/>
                  </a:cubicBezTo>
                  <a:cubicBezTo>
                    <a:pt x="429" y="223"/>
                    <a:pt x="429" y="224"/>
                    <a:pt x="429" y="225"/>
                  </a:cubicBezTo>
                  <a:cubicBezTo>
                    <a:pt x="428" y="226"/>
                    <a:pt x="427" y="227"/>
                    <a:pt x="426" y="228"/>
                  </a:cubicBezTo>
                  <a:cubicBezTo>
                    <a:pt x="425" y="229"/>
                    <a:pt x="424" y="230"/>
                    <a:pt x="423" y="230"/>
                  </a:cubicBezTo>
                  <a:cubicBezTo>
                    <a:pt x="422" y="231"/>
                    <a:pt x="422" y="231"/>
                    <a:pt x="421" y="231"/>
                  </a:cubicBezTo>
                  <a:cubicBezTo>
                    <a:pt x="420" y="231"/>
                    <a:pt x="420" y="231"/>
                    <a:pt x="419" y="230"/>
                  </a:cubicBezTo>
                  <a:lnTo>
                    <a:pt x="413" y="224"/>
                  </a:lnTo>
                  <a:cubicBezTo>
                    <a:pt x="414" y="230"/>
                    <a:pt x="413" y="235"/>
                    <a:pt x="411" y="240"/>
                  </a:cubicBezTo>
                  <a:cubicBezTo>
                    <a:pt x="410" y="244"/>
                    <a:pt x="407" y="249"/>
                    <a:pt x="403" y="252"/>
                  </a:cubicBezTo>
                  <a:cubicBezTo>
                    <a:pt x="400" y="255"/>
                    <a:pt x="397" y="258"/>
                    <a:pt x="394" y="259"/>
                  </a:cubicBezTo>
                  <a:cubicBezTo>
                    <a:pt x="390" y="261"/>
                    <a:pt x="387" y="262"/>
                    <a:pt x="384" y="262"/>
                  </a:cubicBezTo>
                  <a:cubicBezTo>
                    <a:pt x="380" y="263"/>
                    <a:pt x="377" y="262"/>
                    <a:pt x="374" y="261"/>
                  </a:cubicBezTo>
                  <a:cubicBezTo>
                    <a:pt x="370" y="260"/>
                    <a:pt x="367" y="258"/>
                    <a:pt x="365" y="255"/>
                  </a:cubicBezTo>
                  <a:cubicBezTo>
                    <a:pt x="361" y="251"/>
                    <a:pt x="359" y="248"/>
                    <a:pt x="358" y="244"/>
                  </a:cubicBezTo>
                  <a:cubicBezTo>
                    <a:pt x="357" y="240"/>
                    <a:pt x="357" y="236"/>
                    <a:pt x="358" y="232"/>
                  </a:cubicBezTo>
                  <a:cubicBezTo>
                    <a:pt x="358" y="228"/>
                    <a:pt x="360" y="223"/>
                    <a:pt x="363" y="219"/>
                  </a:cubicBezTo>
                  <a:cubicBezTo>
                    <a:pt x="366" y="214"/>
                    <a:pt x="370" y="210"/>
                    <a:pt x="375" y="205"/>
                  </a:cubicBezTo>
                  <a:lnTo>
                    <a:pt x="383" y="197"/>
                  </a:lnTo>
                  <a:lnTo>
                    <a:pt x="378" y="192"/>
                  </a:lnTo>
                  <a:cubicBezTo>
                    <a:pt x="376" y="190"/>
                    <a:pt x="374" y="188"/>
                    <a:pt x="371" y="187"/>
                  </a:cubicBezTo>
                  <a:cubicBezTo>
                    <a:pt x="369" y="185"/>
                    <a:pt x="367" y="185"/>
                    <a:pt x="365" y="185"/>
                  </a:cubicBezTo>
                  <a:cubicBezTo>
                    <a:pt x="362" y="185"/>
                    <a:pt x="360" y="185"/>
                    <a:pt x="358" y="186"/>
                  </a:cubicBezTo>
                  <a:cubicBezTo>
                    <a:pt x="355" y="187"/>
                    <a:pt x="353" y="189"/>
                    <a:pt x="350" y="192"/>
                  </a:cubicBezTo>
                  <a:cubicBezTo>
                    <a:pt x="348" y="194"/>
                    <a:pt x="346" y="197"/>
                    <a:pt x="344" y="200"/>
                  </a:cubicBezTo>
                  <a:cubicBezTo>
                    <a:pt x="343" y="203"/>
                    <a:pt x="341" y="205"/>
                    <a:pt x="341" y="208"/>
                  </a:cubicBezTo>
                  <a:cubicBezTo>
                    <a:pt x="340" y="210"/>
                    <a:pt x="339" y="212"/>
                    <a:pt x="339" y="214"/>
                  </a:cubicBezTo>
                  <a:cubicBezTo>
                    <a:pt x="338" y="216"/>
                    <a:pt x="338" y="217"/>
                    <a:pt x="337" y="217"/>
                  </a:cubicBezTo>
                  <a:cubicBezTo>
                    <a:pt x="337" y="218"/>
                    <a:pt x="337" y="218"/>
                    <a:pt x="336" y="218"/>
                  </a:cubicBezTo>
                  <a:cubicBezTo>
                    <a:pt x="336" y="218"/>
                    <a:pt x="335" y="218"/>
                    <a:pt x="335" y="218"/>
                  </a:cubicBezTo>
                  <a:cubicBezTo>
                    <a:pt x="334" y="218"/>
                    <a:pt x="333" y="217"/>
                    <a:pt x="333" y="217"/>
                  </a:cubicBezTo>
                  <a:cubicBezTo>
                    <a:pt x="332" y="216"/>
                    <a:pt x="332" y="216"/>
                    <a:pt x="331" y="215"/>
                  </a:cubicBezTo>
                  <a:cubicBezTo>
                    <a:pt x="330" y="214"/>
                    <a:pt x="329" y="213"/>
                    <a:pt x="328" y="212"/>
                  </a:cubicBezTo>
                  <a:cubicBezTo>
                    <a:pt x="328" y="212"/>
                    <a:pt x="328" y="211"/>
                    <a:pt x="328" y="209"/>
                  </a:cubicBezTo>
                  <a:cubicBezTo>
                    <a:pt x="328" y="208"/>
                    <a:pt x="328" y="207"/>
                    <a:pt x="329" y="204"/>
                  </a:cubicBezTo>
                  <a:cubicBezTo>
                    <a:pt x="330" y="202"/>
                    <a:pt x="330" y="200"/>
                    <a:pt x="332" y="197"/>
                  </a:cubicBezTo>
                  <a:cubicBezTo>
                    <a:pt x="333" y="195"/>
                    <a:pt x="335" y="192"/>
                    <a:pt x="336" y="189"/>
                  </a:cubicBezTo>
                  <a:cubicBezTo>
                    <a:pt x="338" y="187"/>
                    <a:pt x="340" y="184"/>
                    <a:pt x="343" y="182"/>
                  </a:cubicBezTo>
                  <a:cubicBezTo>
                    <a:pt x="347" y="178"/>
                    <a:pt x="351" y="174"/>
                    <a:pt x="355" y="172"/>
                  </a:cubicBezTo>
                  <a:cubicBezTo>
                    <a:pt x="359" y="170"/>
                    <a:pt x="363" y="169"/>
                    <a:pt x="367" y="169"/>
                  </a:cubicBezTo>
                  <a:cubicBezTo>
                    <a:pt x="370" y="169"/>
                    <a:pt x="374" y="170"/>
                    <a:pt x="378" y="172"/>
                  </a:cubicBezTo>
                  <a:cubicBezTo>
                    <a:pt x="381" y="174"/>
                    <a:pt x="385" y="177"/>
                    <a:pt x="389" y="181"/>
                  </a:cubicBezTo>
                  <a:lnTo>
                    <a:pt x="429" y="221"/>
                  </a:lnTo>
                  <a:close/>
                  <a:moveTo>
                    <a:pt x="391" y="205"/>
                  </a:moveTo>
                  <a:lnTo>
                    <a:pt x="381" y="214"/>
                  </a:lnTo>
                  <a:cubicBezTo>
                    <a:pt x="378" y="217"/>
                    <a:pt x="376" y="220"/>
                    <a:pt x="374" y="223"/>
                  </a:cubicBezTo>
                  <a:cubicBezTo>
                    <a:pt x="373" y="225"/>
                    <a:pt x="372" y="228"/>
                    <a:pt x="371" y="230"/>
                  </a:cubicBezTo>
                  <a:cubicBezTo>
                    <a:pt x="371" y="233"/>
                    <a:pt x="371" y="235"/>
                    <a:pt x="371" y="237"/>
                  </a:cubicBezTo>
                  <a:cubicBezTo>
                    <a:pt x="372" y="239"/>
                    <a:pt x="373" y="241"/>
                    <a:pt x="375" y="243"/>
                  </a:cubicBezTo>
                  <a:cubicBezTo>
                    <a:pt x="378" y="246"/>
                    <a:pt x="382" y="248"/>
                    <a:pt x="386" y="247"/>
                  </a:cubicBezTo>
                  <a:cubicBezTo>
                    <a:pt x="389" y="247"/>
                    <a:pt x="393" y="245"/>
                    <a:pt x="397" y="242"/>
                  </a:cubicBezTo>
                  <a:cubicBezTo>
                    <a:pt x="399" y="239"/>
                    <a:pt x="401" y="236"/>
                    <a:pt x="402" y="232"/>
                  </a:cubicBezTo>
                  <a:cubicBezTo>
                    <a:pt x="403" y="228"/>
                    <a:pt x="404" y="223"/>
                    <a:pt x="403" y="217"/>
                  </a:cubicBezTo>
                  <a:lnTo>
                    <a:pt x="391" y="205"/>
                  </a:lnTo>
                  <a:close/>
                  <a:moveTo>
                    <a:pt x="503" y="147"/>
                  </a:moveTo>
                  <a:cubicBezTo>
                    <a:pt x="503" y="147"/>
                    <a:pt x="504" y="147"/>
                    <a:pt x="504" y="148"/>
                  </a:cubicBezTo>
                  <a:cubicBezTo>
                    <a:pt x="504" y="148"/>
                    <a:pt x="504" y="149"/>
                    <a:pt x="503" y="149"/>
                  </a:cubicBezTo>
                  <a:cubicBezTo>
                    <a:pt x="503" y="150"/>
                    <a:pt x="503" y="151"/>
                    <a:pt x="502" y="151"/>
                  </a:cubicBezTo>
                  <a:cubicBezTo>
                    <a:pt x="502" y="152"/>
                    <a:pt x="501" y="153"/>
                    <a:pt x="500" y="154"/>
                  </a:cubicBezTo>
                  <a:cubicBezTo>
                    <a:pt x="499" y="155"/>
                    <a:pt x="498" y="156"/>
                    <a:pt x="497" y="157"/>
                  </a:cubicBezTo>
                  <a:cubicBezTo>
                    <a:pt x="496" y="157"/>
                    <a:pt x="495" y="158"/>
                    <a:pt x="495" y="158"/>
                  </a:cubicBezTo>
                  <a:cubicBezTo>
                    <a:pt x="494" y="158"/>
                    <a:pt x="494" y="158"/>
                    <a:pt x="493" y="158"/>
                  </a:cubicBezTo>
                  <a:cubicBezTo>
                    <a:pt x="493" y="158"/>
                    <a:pt x="492" y="158"/>
                    <a:pt x="492" y="158"/>
                  </a:cubicBezTo>
                  <a:lnTo>
                    <a:pt x="457" y="123"/>
                  </a:lnTo>
                  <a:cubicBezTo>
                    <a:pt x="454" y="119"/>
                    <a:pt x="451" y="117"/>
                    <a:pt x="448" y="115"/>
                  </a:cubicBezTo>
                  <a:cubicBezTo>
                    <a:pt x="446" y="114"/>
                    <a:pt x="443" y="113"/>
                    <a:pt x="440" y="112"/>
                  </a:cubicBezTo>
                  <a:cubicBezTo>
                    <a:pt x="438" y="112"/>
                    <a:pt x="436" y="112"/>
                    <a:pt x="433" y="113"/>
                  </a:cubicBezTo>
                  <a:cubicBezTo>
                    <a:pt x="431" y="114"/>
                    <a:pt x="428" y="115"/>
                    <a:pt x="426" y="117"/>
                  </a:cubicBezTo>
                  <a:cubicBezTo>
                    <a:pt x="424" y="120"/>
                    <a:pt x="422" y="124"/>
                    <a:pt x="421" y="128"/>
                  </a:cubicBezTo>
                  <a:cubicBezTo>
                    <a:pt x="420" y="133"/>
                    <a:pt x="420" y="139"/>
                    <a:pt x="421" y="145"/>
                  </a:cubicBezTo>
                  <a:lnTo>
                    <a:pt x="463" y="187"/>
                  </a:lnTo>
                  <a:cubicBezTo>
                    <a:pt x="463" y="187"/>
                    <a:pt x="463" y="188"/>
                    <a:pt x="463" y="188"/>
                  </a:cubicBezTo>
                  <a:cubicBezTo>
                    <a:pt x="463" y="189"/>
                    <a:pt x="463" y="189"/>
                    <a:pt x="463" y="190"/>
                  </a:cubicBezTo>
                  <a:cubicBezTo>
                    <a:pt x="463" y="190"/>
                    <a:pt x="462" y="191"/>
                    <a:pt x="462" y="192"/>
                  </a:cubicBezTo>
                  <a:cubicBezTo>
                    <a:pt x="461" y="193"/>
                    <a:pt x="460" y="194"/>
                    <a:pt x="459" y="195"/>
                  </a:cubicBezTo>
                  <a:cubicBezTo>
                    <a:pt x="458" y="196"/>
                    <a:pt x="457" y="197"/>
                    <a:pt x="456" y="197"/>
                  </a:cubicBezTo>
                  <a:cubicBezTo>
                    <a:pt x="456" y="198"/>
                    <a:pt x="455" y="198"/>
                    <a:pt x="454" y="198"/>
                  </a:cubicBezTo>
                  <a:cubicBezTo>
                    <a:pt x="454" y="199"/>
                    <a:pt x="453" y="199"/>
                    <a:pt x="453" y="199"/>
                  </a:cubicBezTo>
                  <a:cubicBezTo>
                    <a:pt x="452" y="199"/>
                    <a:pt x="452" y="198"/>
                    <a:pt x="452" y="198"/>
                  </a:cubicBezTo>
                  <a:lnTo>
                    <a:pt x="392" y="138"/>
                  </a:lnTo>
                  <a:cubicBezTo>
                    <a:pt x="392" y="138"/>
                    <a:pt x="391" y="138"/>
                    <a:pt x="391" y="137"/>
                  </a:cubicBezTo>
                  <a:cubicBezTo>
                    <a:pt x="391" y="137"/>
                    <a:pt x="391" y="136"/>
                    <a:pt x="391" y="136"/>
                  </a:cubicBezTo>
                  <a:cubicBezTo>
                    <a:pt x="392" y="135"/>
                    <a:pt x="392" y="135"/>
                    <a:pt x="393" y="134"/>
                  </a:cubicBezTo>
                  <a:cubicBezTo>
                    <a:pt x="393" y="133"/>
                    <a:pt x="394" y="132"/>
                    <a:pt x="395" y="131"/>
                  </a:cubicBezTo>
                  <a:cubicBezTo>
                    <a:pt x="396" y="130"/>
                    <a:pt x="397" y="130"/>
                    <a:pt x="397" y="129"/>
                  </a:cubicBezTo>
                  <a:cubicBezTo>
                    <a:pt x="398" y="128"/>
                    <a:pt x="399" y="128"/>
                    <a:pt x="399" y="128"/>
                  </a:cubicBezTo>
                  <a:cubicBezTo>
                    <a:pt x="400" y="128"/>
                    <a:pt x="400" y="128"/>
                    <a:pt x="401" y="128"/>
                  </a:cubicBezTo>
                  <a:cubicBezTo>
                    <a:pt x="401" y="128"/>
                    <a:pt x="402" y="128"/>
                    <a:pt x="402" y="128"/>
                  </a:cubicBezTo>
                  <a:lnTo>
                    <a:pt x="410" y="136"/>
                  </a:lnTo>
                  <a:cubicBezTo>
                    <a:pt x="409" y="129"/>
                    <a:pt x="410" y="123"/>
                    <a:pt x="412" y="118"/>
                  </a:cubicBezTo>
                  <a:cubicBezTo>
                    <a:pt x="413" y="113"/>
                    <a:pt x="416" y="109"/>
                    <a:pt x="419" y="105"/>
                  </a:cubicBezTo>
                  <a:cubicBezTo>
                    <a:pt x="423" y="101"/>
                    <a:pt x="427" y="99"/>
                    <a:pt x="431" y="97"/>
                  </a:cubicBezTo>
                  <a:cubicBezTo>
                    <a:pt x="435" y="96"/>
                    <a:pt x="439" y="96"/>
                    <a:pt x="443" y="96"/>
                  </a:cubicBezTo>
                  <a:cubicBezTo>
                    <a:pt x="447" y="97"/>
                    <a:pt x="451" y="98"/>
                    <a:pt x="455" y="100"/>
                  </a:cubicBezTo>
                  <a:cubicBezTo>
                    <a:pt x="458" y="103"/>
                    <a:pt x="462" y="106"/>
                    <a:pt x="467" y="110"/>
                  </a:cubicBezTo>
                  <a:lnTo>
                    <a:pt x="503" y="147"/>
                  </a:lnTo>
                  <a:close/>
                  <a:moveTo>
                    <a:pt x="531" y="119"/>
                  </a:moveTo>
                  <a:cubicBezTo>
                    <a:pt x="531" y="120"/>
                    <a:pt x="531" y="120"/>
                    <a:pt x="531" y="120"/>
                  </a:cubicBezTo>
                  <a:cubicBezTo>
                    <a:pt x="531" y="121"/>
                    <a:pt x="531" y="121"/>
                    <a:pt x="531" y="122"/>
                  </a:cubicBezTo>
                  <a:cubicBezTo>
                    <a:pt x="531" y="122"/>
                    <a:pt x="530" y="123"/>
                    <a:pt x="530" y="124"/>
                  </a:cubicBezTo>
                  <a:cubicBezTo>
                    <a:pt x="529" y="125"/>
                    <a:pt x="528" y="126"/>
                    <a:pt x="527" y="127"/>
                  </a:cubicBezTo>
                  <a:cubicBezTo>
                    <a:pt x="526" y="128"/>
                    <a:pt x="525" y="129"/>
                    <a:pt x="524" y="129"/>
                  </a:cubicBezTo>
                  <a:cubicBezTo>
                    <a:pt x="523" y="130"/>
                    <a:pt x="523" y="130"/>
                    <a:pt x="522" y="131"/>
                  </a:cubicBezTo>
                  <a:cubicBezTo>
                    <a:pt x="522" y="131"/>
                    <a:pt x="521" y="131"/>
                    <a:pt x="521" y="131"/>
                  </a:cubicBezTo>
                  <a:cubicBezTo>
                    <a:pt x="520" y="131"/>
                    <a:pt x="520" y="131"/>
                    <a:pt x="520" y="130"/>
                  </a:cubicBezTo>
                  <a:lnTo>
                    <a:pt x="460" y="70"/>
                  </a:lnTo>
                  <a:cubicBezTo>
                    <a:pt x="460" y="70"/>
                    <a:pt x="459" y="70"/>
                    <a:pt x="459" y="69"/>
                  </a:cubicBezTo>
                  <a:cubicBezTo>
                    <a:pt x="459" y="69"/>
                    <a:pt x="459" y="68"/>
                    <a:pt x="459" y="68"/>
                  </a:cubicBezTo>
                  <a:cubicBezTo>
                    <a:pt x="460" y="67"/>
                    <a:pt x="460" y="67"/>
                    <a:pt x="461" y="66"/>
                  </a:cubicBezTo>
                  <a:cubicBezTo>
                    <a:pt x="461" y="65"/>
                    <a:pt x="462" y="64"/>
                    <a:pt x="463" y="63"/>
                  </a:cubicBezTo>
                  <a:cubicBezTo>
                    <a:pt x="464" y="62"/>
                    <a:pt x="465" y="61"/>
                    <a:pt x="466" y="60"/>
                  </a:cubicBezTo>
                  <a:cubicBezTo>
                    <a:pt x="467" y="60"/>
                    <a:pt x="468" y="59"/>
                    <a:pt x="468" y="59"/>
                  </a:cubicBezTo>
                  <a:cubicBezTo>
                    <a:pt x="469" y="59"/>
                    <a:pt x="469" y="59"/>
                    <a:pt x="470" y="59"/>
                  </a:cubicBezTo>
                  <a:cubicBezTo>
                    <a:pt x="470" y="59"/>
                    <a:pt x="471" y="59"/>
                    <a:pt x="471" y="60"/>
                  </a:cubicBezTo>
                  <a:lnTo>
                    <a:pt x="531" y="119"/>
                  </a:lnTo>
                  <a:close/>
                  <a:moveTo>
                    <a:pt x="452" y="38"/>
                  </a:moveTo>
                  <a:cubicBezTo>
                    <a:pt x="455" y="41"/>
                    <a:pt x="456" y="43"/>
                    <a:pt x="456" y="45"/>
                  </a:cubicBezTo>
                  <a:cubicBezTo>
                    <a:pt x="456" y="47"/>
                    <a:pt x="454" y="49"/>
                    <a:pt x="452" y="52"/>
                  </a:cubicBezTo>
                  <a:cubicBezTo>
                    <a:pt x="449" y="54"/>
                    <a:pt x="447" y="55"/>
                    <a:pt x="445" y="56"/>
                  </a:cubicBezTo>
                  <a:cubicBezTo>
                    <a:pt x="443" y="56"/>
                    <a:pt x="441" y="54"/>
                    <a:pt x="439" y="52"/>
                  </a:cubicBezTo>
                  <a:cubicBezTo>
                    <a:pt x="436" y="49"/>
                    <a:pt x="435" y="47"/>
                    <a:pt x="435" y="45"/>
                  </a:cubicBezTo>
                  <a:cubicBezTo>
                    <a:pt x="435" y="43"/>
                    <a:pt x="436" y="41"/>
                    <a:pt x="439" y="38"/>
                  </a:cubicBezTo>
                  <a:cubicBezTo>
                    <a:pt x="441" y="36"/>
                    <a:pt x="444" y="34"/>
                    <a:pt x="445" y="34"/>
                  </a:cubicBezTo>
                  <a:cubicBezTo>
                    <a:pt x="447" y="34"/>
                    <a:pt x="449" y="36"/>
                    <a:pt x="452" y="38"/>
                  </a:cubicBezTo>
                  <a:close/>
                  <a:moveTo>
                    <a:pt x="599" y="51"/>
                  </a:moveTo>
                  <a:cubicBezTo>
                    <a:pt x="599" y="52"/>
                    <a:pt x="599" y="52"/>
                    <a:pt x="599" y="53"/>
                  </a:cubicBezTo>
                  <a:cubicBezTo>
                    <a:pt x="599" y="54"/>
                    <a:pt x="599" y="54"/>
                    <a:pt x="598" y="55"/>
                  </a:cubicBezTo>
                  <a:cubicBezTo>
                    <a:pt x="598" y="56"/>
                    <a:pt x="597" y="57"/>
                    <a:pt x="596" y="58"/>
                  </a:cubicBezTo>
                  <a:cubicBezTo>
                    <a:pt x="595" y="59"/>
                    <a:pt x="594" y="60"/>
                    <a:pt x="593" y="61"/>
                  </a:cubicBezTo>
                  <a:cubicBezTo>
                    <a:pt x="592" y="61"/>
                    <a:pt x="591" y="61"/>
                    <a:pt x="591" y="61"/>
                  </a:cubicBezTo>
                  <a:cubicBezTo>
                    <a:pt x="590" y="62"/>
                    <a:pt x="590" y="61"/>
                    <a:pt x="589" y="61"/>
                  </a:cubicBezTo>
                  <a:lnTo>
                    <a:pt x="583" y="55"/>
                  </a:lnTo>
                  <a:cubicBezTo>
                    <a:pt x="583" y="60"/>
                    <a:pt x="583" y="65"/>
                    <a:pt x="581" y="70"/>
                  </a:cubicBezTo>
                  <a:cubicBezTo>
                    <a:pt x="579" y="75"/>
                    <a:pt x="577" y="79"/>
                    <a:pt x="573" y="82"/>
                  </a:cubicBezTo>
                  <a:cubicBezTo>
                    <a:pt x="570" y="86"/>
                    <a:pt x="567" y="88"/>
                    <a:pt x="563" y="90"/>
                  </a:cubicBezTo>
                  <a:cubicBezTo>
                    <a:pt x="560" y="92"/>
                    <a:pt x="557" y="92"/>
                    <a:pt x="553" y="93"/>
                  </a:cubicBezTo>
                  <a:cubicBezTo>
                    <a:pt x="550" y="93"/>
                    <a:pt x="547" y="92"/>
                    <a:pt x="543" y="91"/>
                  </a:cubicBezTo>
                  <a:cubicBezTo>
                    <a:pt x="540" y="90"/>
                    <a:pt x="537" y="88"/>
                    <a:pt x="534" y="85"/>
                  </a:cubicBezTo>
                  <a:cubicBezTo>
                    <a:pt x="531" y="82"/>
                    <a:pt x="529" y="78"/>
                    <a:pt x="528" y="74"/>
                  </a:cubicBezTo>
                  <a:cubicBezTo>
                    <a:pt x="526" y="70"/>
                    <a:pt x="526" y="66"/>
                    <a:pt x="527" y="62"/>
                  </a:cubicBezTo>
                  <a:cubicBezTo>
                    <a:pt x="528" y="58"/>
                    <a:pt x="530" y="54"/>
                    <a:pt x="533" y="49"/>
                  </a:cubicBezTo>
                  <a:cubicBezTo>
                    <a:pt x="536" y="45"/>
                    <a:pt x="540" y="40"/>
                    <a:pt x="544" y="35"/>
                  </a:cubicBezTo>
                  <a:lnTo>
                    <a:pt x="553" y="27"/>
                  </a:lnTo>
                  <a:lnTo>
                    <a:pt x="548" y="22"/>
                  </a:lnTo>
                  <a:cubicBezTo>
                    <a:pt x="546" y="20"/>
                    <a:pt x="543" y="18"/>
                    <a:pt x="541" y="17"/>
                  </a:cubicBezTo>
                  <a:cubicBezTo>
                    <a:pt x="539" y="16"/>
                    <a:pt x="537" y="15"/>
                    <a:pt x="534" y="15"/>
                  </a:cubicBezTo>
                  <a:cubicBezTo>
                    <a:pt x="532" y="15"/>
                    <a:pt x="530" y="15"/>
                    <a:pt x="527" y="17"/>
                  </a:cubicBezTo>
                  <a:cubicBezTo>
                    <a:pt x="525" y="18"/>
                    <a:pt x="523" y="20"/>
                    <a:pt x="520" y="22"/>
                  </a:cubicBezTo>
                  <a:cubicBezTo>
                    <a:pt x="517" y="25"/>
                    <a:pt x="515" y="27"/>
                    <a:pt x="514" y="30"/>
                  </a:cubicBezTo>
                  <a:cubicBezTo>
                    <a:pt x="512" y="33"/>
                    <a:pt x="511" y="36"/>
                    <a:pt x="510" y="38"/>
                  </a:cubicBezTo>
                  <a:cubicBezTo>
                    <a:pt x="510" y="40"/>
                    <a:pt x="509" y="42"/>
                    <a:pt x="508" y="44"/>
                  </a:cubicBezTo>
                  <a:cubicBezTo>
                    <a:pt x="508" y="46"/>
                    <a:pt x="508" y="47"/>
                    <a:pt x="507" y="48"/>
                  </a:cubicBezTo>
                  <a:cubicBezTo>
                    <a:pt x="507" y="48"/>
                    <a:pt x="506" y="48"/>
                    <a:pt x="506" y="48"/>
                  </a:cubicBezTo>
                  <a:cubicBezTo>
                    <a:pt x="505" y="48"/>
                    <a:pt x="505" y="48"/>
                    <a:pt x="504" y="48"/>
                  </a:cubicBezTo>
                  <a:cubicBezTo>
                    <a:pt x="504" y="48"/>
                    <a:pt x="503" y="48"/>
                    <a:pt x="503" y="47"/>
                  </a:cubicBezTo>
                  <a:cubicBezTo>
                    <a:pt x="502" y="47"/>
                    <a:pt x="501" y="46"/>
                    <a:pt x="501" y="45"/>
                  </a:cubicBezTo>
                  <a:cubicBezTo>
                    <a:pt x="499" y="44"/>
                    <a:pt x="499" y="43"/>
                    <a:pt x="498" y="43"/>
                  </a:cubicBezTo>
                  <a:cubicBezTo>
                    <a:pt x="498" y="42"/>
                    <a:pt x="497" y="41"/>
                    <a:pt x="497" y="40"/>
                  </a:cubicBezTo>
                  <a:cubicBezTo>
                    <a:pt x="497" y="39"/>
                    <a:pt x="498" y="37"/>
                    <a:pt x="499" y="35"/>
                  </a:cubicBezTo>
                  <a:cubicBezTo>
                    <a:pt x="499" y="32"/>
                    <a:pt x="500" y="30"/>
                    <a:pt x="501" y="27"/>
                  </a:cubicBezTo>
                  <a:cubicBezTo>
                    <a:pt x="503" y="25"/>
                    <a:pt x="504" y="22"/>
                    <a:pt x="506" y="20"/>
                  </a:cubicBezTo>
                  <a:cubicBezTo>
                    <a:pt x="508" y="17"/>
                    <a:pt x="510" y="14"/>
                    <a:pt x="512" y="12"/>
                  </a:cubicBezTo>
                  <a:cubicBezTo>
                    <a:pt x="517" y="8"/>
                    <a:pt x="521" y="5"/>
                    <a:pt x="525" y="3"/>
                  </a:cubicBezTo>
                  <a:cubicBezTo>
                    <a:pt x="529" y="1"/>
                    <a:pt x="533" y="0"/>
                    <a:pt x="536" y="0"/>
                  </a:cubicBezTo>
                  <a:cubicBezTo>
                    <a:pt x="540" y="0"/>
                    <a:pt x="544" y="1"/>
                    <a:pt x="547" y="3"/>
                  </a:cubicBezTo>
                  <a:cubicBezTo>
                    <a:pt x="551" y="5"/>
                    <a:pt x="555" y="7"/>
                    <a:pt x="558" y="11"/>
                  </a:cubicBezTo>
                  <a:lnTo>
                    <a:pt x="599" y="51"/>
                  </a:lnTo>
                  <a:close/>
                  <a:moveTo>
                    <a:pt x="560" y="35"/>
                  </a:moveTo>
                  <a:lnTo>
                    <a:pt x="551" y="44"/>
                  </a:lnTo>
                  <a:cubicBezTo>
                    <a:pt x="548" y="47"/>
                    <a:pt x="546" y="50"/>
                    <a:pt x="544" y="53"/>
                  </a:cubicBezTo>
                  <a:cubicBezTo>
                    <a:pt x="542" y="56"/>
                    <a:pt x="541" y="58"/>
                    <a:pt x="541" y="61"/>
                  </a:cubicBezTo>
                  <a:cubicBezTo>
                    <a:pt x="540" y="63"/>
                    <a:pt x="540" y="65"/>
                    <a:pt x="541" y="67"/>
                  </a:cubicBezTo>
                  <a:cubicBezTo>
                    <a:pt x="542" y="70"/>
                    <a:pt x="543" y="71"/>
                    <a:pt x="545" y="73"/>
                  </a:cubicBezTo>
                  <a:cubicBezTo>
                    <a:pt x="548" y="76"/>
                    <a:pt x="551" y="78"/>
                    <a:pt x="555" y="78"/>
                  </a:cubicBezTo>
                  <a:cubicBezTo>
                    <a:pt x="559" y="78"/>
                    <a:pt x="563" y="76"/>
                    <a:pt x="566" y="72"/>
                  </a:cubicBezTo>
                  <a:cubicBezTo>
                    <a:pt x="569" y="69"/>
                    <a:pt x="571" y="66"/>
                    <a:pt x="572" y="62"/>
                  </a:cubicBezTo>
                  <a:cubicBezTo>
                    <a:pt x="573" y="58"/>
                    <a:pt x="573" y="53"/>
                    <a:pt x="573" y="48"/>
                  </a:cubicBezTo>
                  <a:lnTo>
                    <a:pt x="560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78" name="Freeform 75"/>
            <p:cNvSpPr>
              <a:spLocks noEditPoints="1"/>
            </p:cNvSpPr>
            <p:nvPr/>
          </p:nvSpPr>
          <p:spPr bwMode="auto">
            <a:xfrm>
              <a:off x="5084763" y="4189413"/>
              <a:ext cx="209550" cy="195263"/>
            </a:xfrm>
            <a:custGeom>
              <a:avLst/>
              <a:gdLst>
                <a:gd name="T0" fmla="*/ 97 w 370"/>
                <a:gd name="T1" fmla="*/ 330 h 346"/>
                <a:gd name="T2" fmla="*/ 65 w 370"/>
                <a:gd name="T3" fmla="*/ 345 h 346"/>
                <a:gd name="T4" fmla="*/ 58 w 370"/>
                <a:gd name="T5" fmla="*/ 335 h 346"/>
                <a:gd name="T6" fmla="*/ 93 w 370"/>
                <a:gd name="T7" fmla="*/ 312 h 346"/>
                <a:gd name="T8" fmla="*/ 73 w 370"/>
                <a:gd name="T9" fmla="*/ 284 h 346"/>
                <a:gd name="T10" fmla="*/ 20 w 370"/>
                <a:gd name="T11" fmla="*/ 293 h 346"/>
                <a:gd name="T12" fmla="*/ 13 w 370"/>
                <a:gd name="T13" fmla="*/ 237 h 346"/>
                <a:gd name="T14" fmla="*/ 38 w 370"/>
                <a:gd name="T15" fmla="*/ 224 h 346"/>
                <a:gd name="T16" fmla="*/ 47 w 370"/>
                <a:gd name="T17" fmla="*/ 232 h 346"/>
                <a:gd name="T18" fmla="*/ 30 w 370"/>
                <a:gd name="T19" fmla="*/ 241 h 346"/>
                <a:gd name="T20" fmla="*/ 20 w 370"/>
                <a:gd name="T21" fmla="*/ 273 h 346"/>
                <a:gd name="T22" fmla="*/ 68 w 370"/>
                <a:gd name="T23" fmla="*/ 268 h 346"/>
                <a:gd name="T24" fmla="*/ 155 w 370"/>
                <a:gd name="T25" fmla="*/ 268 h 346"/>
                <a:gd name="T26" fmla="*/ 146 w 370"/>
                <a:gd name="T27" fmla="*/ 278 h 346"/>
                <a:gd name="T28" fmla="*/ 83 w 370"/>
                <a:gd name="T29" fmla="*/ 215 h 346"/>
                <a:gd name="T30" fmla="*/ 93 w 370"/>
                <a:gd name="T31" fmla="*/ 206 h 346"/>
                <a:gd name="T32" fmla="*/ 76 w 370"/>
                <a:gd name="T33" fmla="*/ 199 h 346"/>
                <a:gd name="T34" fmla="*/ 69 w 370"/>
                <a:gd name="T35" fmla="*/ 182 h 346"/>
                <a:gd name="T36" fmla="*/ 203 w 370"/>
                <a:gd name="T37" fmla="*/ 208 h 346"/>
                <a:gd name="T38" fmla="*/ 191 w 370"/>
                <a:gd name="T39" fmla="*/ 235 h 346"/>
                <a:gd name="T40" fmla="*/ 120 w 370"/>
                <a:gd name="T41" fmla="*/ 213 h 346"/>
                <a:gd name="T42" fmla="*/ 139 w 370"/>
                <a:gd name="T43" fmla="*/ 160 h 346"/>
                <a:gd name="T44" fmla="*/ 156 w 370"/>
                <a:gd name="T45" fmla="*/ 159 h 346"/>
                <a:gd name="T46" fmla="*/ 151 w 370"/>
                <a:gd name="T47" fmla="*/ 170 h 346"/>
                <a:gd name="T48" fmla="*/ 155 w 370"/>
                <a:gd name="T49" fmla="*/ 227 h 346"/>
                <a:gd name="T50" fmla="*/ 191 w 370"/>
                <a:gd name="T51" fmla="*/ 209 h 346"/>
                <a:gd name="T52" fmla="*/ 197 w 370"/>
                <a:gd name="T53" fmla="*/ 201 h 346"/>
                <a:gd name="T54" fmla="*/ 233 w 370"/>
                <a:gd name="T55" fmla="*/ 192 h 346"/>
                <a:gd name="T56" fmla="*/ 223 w 370"/>
                <a:gd name="T57" fmla="*/ 198 h 346"/>
                <a:gd name="T58" fmla="*/ 166 w 370"/>
                <a:gd name="T59" fmla="*/ 131 h 346"/>
                <a:gd name="T60" fmla="*/ 233 w 370"/>
                <a:gd name="T61" fmla="*/ 187 h 346"/>
                <a:gd name="T62" fmla="*/ 142 w 370"/>
                <a:gd name="T63" fmla="*/ 120 h 346"/>
                <a:gd name="T64" fmla="*/ 267 w 370"/>
                <a:gd name="T65" fmla="*/ 153 h 346"/>
                <a:gd name="T66" fmla="*/ 261 w 370"/>
                <a:gd name="T67" fmla="*/ 163 h 346"/>
                <a:gd name="T68" fmla="*/ 167 w 370"/>
                <a:gd name="T69" fmla="*/ 75 h 346"/>
                <a:gd name="T70" fmla="*/ 176 w 370"/>
                <a:gd name="T71" fmla="*/ 64 h 346"/>
                <a:gd name="T72" fmla="*/ 302 w 370"/>
                <a:gd name="T73" fmla="*/ 121 h 346"/>
                <a:gd name="T74" fmla="*/ 293 w 370"/>
                <a:gd name="T75" fmla="*/ 131 h 346"/>
                <a:gd name="T76" fmla="*/ 230 w 370"/>
                <a:gd name="T77" fmla="*/ 68 h 346"/>
                <a:gd name="T78" fmla="*/ 241 w 370"/>
                <a:gd name="T79" fmla="*/ 59 h 346"/>
                <a:gd name="T80" fmla="*/ 223 w 370"/>
                <a:gd name="T81" fmla="*/ 52 h 346"/>
                <a:gd name="T82" fmla="*/ 216 w 370"/>
                <a:gd name="T83" fmla="*/ 35 h 346"/>
                <a:gd name="T84" fmla="*/ 367 w 370"/>
                <a:gd name="T85" fmla="*/ 58 h 346"/>
                <a:gd name="T86" fmla="*/ 352 w 370"/>
                <a:gd name="T87" fmla="*/ 70 h 346"/>
                <a:gd name="T88" fmla="*/ 305 w 370"/>
                <a:gd name="T89" fmla="*/ 85 h 346"/>
                <a:gd name="T90" fmla="*/ 323 w 370"/>
                <a:gd name="T91" fmla="*/ 27 h 346"/>
                <a:gd name="T92" fmla="*/ 291 w 370"/>
                <a:gd name="T93" fmla="*/ 22 h 346"/>
                <a:gd name="T94" fmla="*/ 277 w 370"/>
                <a:gd name="T95" fmla="*/ 48 h 346"/>
                <a:gd name="T96" fmla="*/ 268 w 370"/>
                <a:gd name="T97" fmla="*/ 40 h 346"/>
                <a:gd name="T98" fmla="*/ 296 w 370"/>
                <a:gd name="T99" fmla="*/ 3 h 346"/>
                <a:gd name="T100" fmla="*/ 331 w 370"/>
                <a:gd name="T101" fmla="*/ 35 h 346"/>
                <a:gd name="T102" fmla="*/ 316 w 370"/>
                <a:gd name="T103" fmla="*/ 73 h 346"/>
                <a:gd name="T104" fmla="*/ 331 w 370"/>
                <a:gd name="T105" fmla="*/ 3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46">
                  <a:moveTo>
                    <a:pt x="100" y="276"/>
                  </a:moveTo>
                  <a:cubicBezTo>
                    <a:pt x="104" y="280"/>
                    <a:pt x="107" y="284"/>
                    <a:pt x="109" y="289"/>
                  </a:cubicBezTo>
                  <a:cubicBezTo>
                    <a:pt x="111" y="293"/>
                    <a:pt x="111" y="298"/>
                    <a:pt x="111" y="303"/>
                  </a:cubicBezTo>
                  <a:cubicBezTo>
                    <a:pt x="110" y="308"/>
                    <a:pt x="109" y="312"/>
                    <a:pt x="106" y="317"/>
                  </a:cubicBezTo>
                  <a:cubicBezTo>
                    <a:pt x="104" y="322"/>
                    <a:pt x="101" y="326"/>
                    <a:pt x="97" y="330"/>
                  </a:cubicBezTo>
                  <a:cubicBezTo>
                    <a:pt x="94" y="333"/>
                    <a:pt x="91" y="335"/>
                    <a:pt x="88" y="337"/>
                  </a:cubicBezTo>
                  <a:cubicBezTo>
                    <a:pt x="85" y="339"/>
                    <a:pt x="82" y="341"/>
                    <a:pt x="79" y="342"/>
                  </a:cubicBezTo>
                  <a:cubicBezTo>
                    <a:pt x="77" y="343"/>
                    <a:pt x="74" y="344"/>
                    <a:pt x="72" y="345"/>
                  </a:cubicBezTo>
                  <a:cubicBezTo>
                    <a:pt x="70" y="345"/>
                    <a:pt x="69" y="346"/>
                    <a:pt x="68" y="346"/>
                  </a:cubicBezTo>
                  <a:cubicBezTo>
                    <a:pt x="67" y="346"/>
                    <a:pt x="66" y="345"/>
                    <a:pt x="65" y="345"/>
                  </a:cubicBezTo>
                  <a:cubicBezTo>
                    <a:pt x="64" y="344"/>
                    <a:pt x="62" y="343"/>
                    <a:pt x="61" y="342"/>
                  </a:cubicBezTo>
                  <a:cubicBezTo>
                    <a:pt x="60" y="341"/>
                    <a:pt x="59" y="340"/>
                    <a:pt x="59" y="339"/>
                  </a:cubicBezTo>
                  <a:cubicBezTo>
                    <a:pt x="58" y="338"/>
                    <a:pt x="58" y="338"/>
                    <a:pt x="58" y="337"/>
                  </a:cubicBezTo>
                  <a:cubicBezTo>
                    <a:pt x="57" y="337"/>
                    <a:pt x="57" y="336"/>
                    <a:pt x="57" y="336"/>
                  </a:cubicBezTo>
                  <a:cubicBezTo>
                    <a:pt x="57" y="335"/>
                    <a:pt x="58" y="335"/>
                    <a:pt x="58" y="335"/>
                  </a:cubicBezTo>
                  <a:cubicBezTo>
                    <a:pt x="59" y="334"/>
                    <a:pt x="60" y="333"/>
                    <a:pt x="62" y="333"/>
                  </a:cubicBezTo>
                  <a:cubicBezTo>
                    <a:pt x="64" y="333"/>
                    <a:pt x="66" y="332"/>
                    <a:pt x="69" y="331"/>
                  </a:cubicBezTo>
                  <a:cubicBezTo>
                    <a:pt x="71" y="330"/>
                    <a:pt x="74" y="329"/>
                    <a:pt x="77" y="327"/>
                  </a:cubicBezTo>
                  <a:cubicBezTo>
                    <a:pt x="81" y="326"/>
                    <a:pt x="84" y="323"/>
                    <a:pt x="87" y="320"/>
                  </a:cubicBezTo>
                  <a:cubicBezTo>
                    <a:pt x="90" y="317"/>
                    <a:pt x="92" y="315"/>
                    <a:pt x="93" y="312"/>
                  </a:cubicBezTo>
                  <a:cubicBezTo>
                    <a:pt x="94" y="309"/>
                    <a:pt x="95" y="307"/>
                    <a:pt x="96" y="304"/>
                  </a:cubicBezTo>
                  <a:cubicBezTo>
                    <a:pt x="96" y="301"/>
                    <a:pt x="96" y="299"/>
                    <a:pt x="95" y="296"/>
                  </a:cubicBezTo>
                  <a:cubicBezTo>
                    <a:pt x="94" y="293"/>
                    <a:pt x="92" y="291"/>
                    <a:pt x="90" y="289"/>
                  </a:cubicBezTo>
                  <a:cubicBezTo>
                    <a:pt x="87" y="286"/>
                    <a:pt x="85" y="285"/>
                    <a:pt x="82" y="284"/>
                  </a:cubicBezTo>
                  <a:cubicBezTo>
                    <a:pt x="79" y="284"/>
                    <a:pt x="76" y="284"/>
                    <a:pt x="73" y="284"/>
                  </a:cubicBezTo>
                  <a:cubicBezTo>
                    <a:pt x="70" y="285"/>
                    <a:pt x="67" y="285"/>
                    <a:pt x="63" y="287"/>
                  </a:cubicBezTo>
                  <a:cubicBezTo>
                    <a:pt x="60" y="288"/>
                    <a:pt x="56" y="289"/>
                    <a:pt x="53" y="290"/>
                  </a:cubicBezTo>
                  <a:cubicBezTo>
                    <a:pt x="49" y="292"/>
                    <a:pt x="45" y="293"/>
                    <a:pt x="42" y="294"/>
                  </a:cubicBezTo>
                  <a:cubicBezTo>
                    <a:pt x="38" y="295"/>
                    <a:pt x="34" y="295"/>
                    <a:pt x="31" y="295"/>
                  </a:cubicBezTo>
                  <a:cubicBezTo>
                    <a:pt x="27" y="295"/>
                    <a:pt x="24" y="294"/>
                    <a:pt x="20" y="293"/>
                  </a:cubicBezTo>
                  <a:cubicBezTo>
                    <a:pt x="16" y="292"/>
                    <a:pt x="13" y="289"/>
                    <a:pt x="9" y="286"/>
                  </a:cubicBezTo>
                  <a:cubicBezTo>
                    <a:pt x="6" y="282"/>
                    <a:pt x="3" y="278"/>
                    <a:pt x="2" y="274"/>
                  </a:cubicBezTo>
                  <a:cubicBezTo>
                    <a:pt x="0" y="270"/>
                    <a:pt x="0" y="266"/>
                    <a:pt x="0" y="262"/>
                  </a:cubicBezTo>
                  <a:cubicBezTo>
                    <a:pt x="0" y="257"/>
                    <a:pt x="2" y="253"/>
                    <a:pt x="4" y="249"/>
                  </a:cubicBezTo>
                  <a:cubicBezTo>
                    <a:pt x="6" y="245"/>
                    <a:pt x="9" y="241"/>
                    <a:pt x="13" y="237"/>
                  </a:cubicBezTo>
                  <a:cubicBezTo>
                    <a:pt x="15" y="235"/>
                    <a:pt x="17" y="234"/>
                    <a:pt x="19" y="232"/>
                  </a:cubicBezTo>
                  <a:cubicBezTo>
                    <a:pt x="21" y="230"/>
                    <a:pt x="24" y="229"/>
                    <a:pt x="26" y="228"/>
                  </a:cubicBezTo>
                  <a:cubicBezTo>
                    <a:pt x="28" y="227"/>
                    <a:pt x="30" y="226"/>
                    <a:pt x="32" y="225"/>
                  </a:cubicBezTo>
                  <a:cubicBezTo>
                    <a:pt x="34" y="225"/>
                    <a:pt x="36" y="224"/>
                    <a:pt x="36" y="224"/>
                  </a:cubicBezTo>
                  <a:cubicBezTo>
                    <a:pt x="37" y="224"/>
                    <a:pt x="38" y="224"/>
                    <a:pt x="38" y="224"/>
                  </a:cubicBezTo>
                  <a:cubicBezTo>
                    <a:pt x="39" y="224"/>
                    <a:pt x="39" y="225"/>
                    <a:pt x="40" y="225"/>
                  </a:cubicBezTo>
                  <a:cubicBezTo>
                    <a:pt x="40" y="225"/>
                    <a:pt x="41" y="226"/>
                    <a:pt x="41" y="226"/>
                  </a:cubicBezTo>
                  <a:cubicBezTo>
                    <a:pt x="42" y="227"/>
                    <a:pt x="42" y="227"/>
                    <a:pt x="43" y="228"/>
                  </a:cubicBezTo>
                  <a:cubicBezTo>
                    <a:pt x="44" y="229"/>
                    <a:pt x="45" y="230"/>
                    <a:pt x="45" y="230"/>
                  </a:cubicBezTo>
                  <a:cubicBezTo>
                    <a:pt x="46" y="231"/>
                    <a:pt x="46" y="232"/>
                    <a:pt x="47" y="232"/>
                  </a:cubicBezTo>
                  <a:cubicBezTo>
                    <a:pt x="47" y="233"/>
                    <a:pt x="47" y="233"/>
                    <a:pt x="47" y="234"/>
                  </a:cubicBezTo>
                  <a:cubicBezTo>
                    <a:pt x="47" y="234"/>
                    <a:pt x="47" y="235"/>
                    <a:pt x="46" y="235"/>
                  </a:cubicBezTo>
                  <a:cubicBezTo>
                    <a:pt x="46" y="235"/>
                    <a:pt x="45" y="236"/>
                    <a:pt x="43" y="236"/>
                  </a:cubicBezTo>
                  <a:cubicBezTo>
                    <a:pt x="41" y="237"/>
                    <a:pt x="39" y="237"/>
                    <a:pt x="37" y="238"/>
                  </a:cubicBezTo>
                  <a:cubicBezTo>
                    <a:pt x="35" y="239"/>
                    <a:pt x="32" y="240"/>
                    <a:pt x="30" y="241"/>
                  </a:cubicBezTo>
                  <a:cubicBezTo>
                    <a:pt x="27" y="243"/>
                    <a:pt x="24" y="245"/>
                    <a:pt x="22" y="247"/>
                  </a:cubicBezTo>
                  <a:cubicBezTo>
                    <a:pt x="19" y="249"/>
                    <a:pt x="18" y="252"/>
                    <a:pt x="17" y="254"/>
                  </a:cubicBezTo>
                  <a:cubicBezTo>
                    <a:pt x="15" y="257"/>
                    <a:pt x="15" y="259"/>
                    <a:pt x="15" y="261"/>
                  </a:cubicBezTo>
                  <a:cubicBezTo>
                    <a:pt x="15" y="263"/>
                    <a:pt x="15" y="266"/>
                    <a:pt x="16" y="268"/>
                  </a:cubicBezTo>
                  <a:cubicBezTo>
                    <a:pt x="17" y="270"/>
                    <a:pt x="18" y="271"/>
                    <a:pt x="20" y="273"/>
                  </a:cubicBezTo>
                  <a:cubicBezTo>
                    <a:pt x="22" y="275"/>
                    <a:pt x="25" y="277"/>
                    <a:pt x="28" y="278"/>
                  </a:cubicBezTo>
                  <a:cubicBezTo>
                    <a:pt x="30" y="278"/>
                    <a:pt x="33" y="278"/>
                    <a:pt x="37" y="278"/>
                  </a:cubicBezTo>
                  <a:cubicBezTo>
                    <a:pt x="40" y="277"/>
                    <a:pt x="43" y="276"/>
                    <a:pt x="46" y="275"/>
                  </a:cubicBezTo>
                  <a:cubicBezTo>
                    <a:pt x="50" y="274"/>
                    <a:pt x="53" y="273"/>
                    <a:pt x="57" y="271"/>
                  </a:cubicBezTo>
                  <a:cubicBezTo>
                    <a:pt x="61" y="270"/>
                    <a:pt x="64" y="269"/>
                    <a:pt x="68" y="268"/>
                  </a:cubicBezTo>
                  <a:cubicBezTo>
                    <a:pt x="72" y="267"/>
                    <a:pt x="75" y="266"/>
                    <a:pt x="79" y="266"/>
                  </a:cubicBezTo>
                  <a:cubicBezTo>
                    <a:pt x="83" y="266"/>
                    <a:pt x="86" y="267"/>
                    <a:pt x="90" y="268"/>
                  </a:cubicBezTo>
                  <a:cubicBezTo>
                    <a:pt x="93" y="270"/>
                    <a:pt x="97" y="272"/>
                    <a:pt x="100" y="276"/>
                  </a:cubicBezTo>
                  <a:close/>
                  <a:moveTo>
                    <a:pt x="154" y="267"/>
                  </a:moveTo>
                  <a:cubicBezTo>
                    <a:pt x="155" y="267"/>
                    <a:pt x="155" y="267"/>
                    <a:pt x="155" y="268"/>
                  </a:cubicBezTo>
                  <a:cubicBezTo>
                    <a:pt x="155" y="268"/>
                    <a:pt x="155" y="269"/>
                    <a:pt x="155" y="269"/>
                  </a:cubicBezTo>
                  <a:cubicBezTo>
                    <a:pt x="154" y="270"/>
                    <a:pt x="154" y="270"/>
                    <a:pt x="153" y="271"/>
                  </a:cubicBezTo>
                  <a:cubicBezTo>
                    <a:pt x="153" y="272"/>
                    <a:pt x="152" y="273"/>
                    <a:pt x="151" y="274"/>
                  </a:cubicBezTo>
                  <a:cubicBezTo>
                    <a:pt x="150" y="275"/>
                    <a:pt x="149" y="276"/>
                    <a:pt x="148" y="277"/>
                  </a:cubicBezTo>
                  <a:cubicBezTo>
                    <a:pt x="147" y="277"/>
                    <a:pt x="147" y="278"/>
                    <a:pt x="146" y="278"/>
                  </a:cubicBezTo>
                  <a:cubicBezTo>
                    <a:pt x="145" y="278"/>
                    <a:pt x="145" y="278"/>
                    <a:pt x="144" y="278"/>
                  </a:cubicBezTo>
                  <a:cubicBezTo>
                    <a:pt x="144" y="278"/>
                    <a:pt x="144" y="278"/>
                    <a:pt x="143" y="277"/>
                  </a:cubicBezTo>
                  <a:lnTo>
                    <a:pt x="84" y="218"/>
                  </a:lnTo>
                  <a:cubicBezTo>
                    <a:pt x="83" y="217"/>
                    <a:pt x="83" y="217"/>
                    <a:pt x="83" y="217"/>
                  </a:cubicBezTo>
                  <a:cubicBezTo>
                    <a:pt x="83" y="216"/>
                    <a:pt x="83" y="216"/>
                    <a:pt x="83" y="215"/>
                  </a:cubicBezTo>
                  <a:cubicBezTo>
                    <a:pt x="83" y="215"/>
                    <a:pt x="84" y="214"/>
                    <a:pt x="85" y="213"/>
                  </a:cubicBezTo>
                  <a:cubicBezTo>
                    <a:pt x="85" y="212"/>
                    <a:pt x="86" y="211"/>
                    <a:pt x="87" y="210"/>
                  </a:cubicBezTo>
                  <a:cubicBezTo>
                    <a:pt x="88" y="209"/>
                    <a:pt x="89" y="208"/>
                    <a:pt x="90" y="208"/>
                  </a:cubicBezTo>
                  <a:cubicBezTo>
                    <a:pt x="91" y="207"/>
                    <a:pt x="91" y="207"/>
                    <a:pt x="92" y="206"/>
                  </a:cubicBezTo>
                  <a:cubicBezTo>
                    <a:pt x="93" y="206"/>
                    <a:pt x="93" y="206"/>
                    <a:pt x="93" y="206"/>
                  </a:cubicBezTo>
                  <a:cubicBezTo>
                    <a:pt x="94" y="206"/>
                    <a:pt x="94" y="207"/>
                    <a:pt x="95" y="207"/>
                  </a:cubicBezTo>
                  <a:lnTo>
                    <a:pt x="154" y="267"/>
                  </a:lnTo>
                  <a:close/>
                  <a:moveTo>
                    <a:pt x="76" y="185"/>
                  </a:moveTo>
                  <a:cubicBezTo>
                    <a:pt x="78" y="188"/>
                    <a:pt x="80" y="190"/>
                    <a:pt x="79" y="192"/>
                  </a:cubicBezTo>
                  <a:cubicBezTo>
                    <a:pt x="79" y="194"/>
                    <a:pt x="78" y="196"/>
                    <a:pt x="76" y="199"/>
                  </a:cubicBezTo>
                  <a:cubicBezTo>
                    <a:pt x="73" y="201"/>
                    <a:pt x="71" y="203"/>
                    <a:pt x="69" y="203"/>
                  </a:cubicBezTo>
                  <a:cubicBezTo>
                    <a:pt x="67" y="203"/>
                    <a:pt x="65" y="202"/>
                    <a:pt x="62" y="199"/>
                  </a:cubicBezTo>
                  <a:cubicBezTo>
                    <a:pt x="60" y="197"/>
                    <a:pt x="58" y="194"/>
                    <a:pt x="59" y="192"/>
                  </a:cubicBezTo>
                  <a:cubicBezTo>
                    <a:pt x="59" y="190"/>
                    <a:pt x="60" y="188"/>
                    <a:pt x="63" y="186"/>
                  </a:cubicBezTo>
                  <a:cubicBezTo>
                    <a:pt x="65" y="183"/>
                    <a:pt x="67" y="182"/>
                    <a:pt x="69" y="182"/>
                  </a:cubicBezTo>
                  <a:cubicBezTo>
                    <a:pt x="71" y="182"/>
                    <a:pt x="73" y="183"/>
                    <a:pt x="76" y="185"/>
                  </a:cubicBezTo>
                  <a:close/>
                  <a:moveTo>
                    <a:pt x="200" y="203"/>
                  </a:moveTo>
                  <a:cubicBezTo>
                    <a:pt x="201" y="204"/>
                    <a:pt x="201" y="204"/>
                    <a:pt x="202" y="205"/>
                  </a:cubicBezTo>
                  <a:cubicBezTo>
                    <a:pt x="202" y="205"/>
                    <a:pt x="203" y="206"/>
                    <a:pt x="203" y="206"/>
                  </a:cubicBezTo>
                  <a:cubicBezTo>
                    <a:pt x="203" y="207"/>
                    <a:pt x="203" y="207"/>
                    <a:pt x="203" y="208"/>
                  </a:cubicBezTo>
                  <a:cubicBezTo>
                    <a:pt x="204" y="208"/>
                    <a:pt x="204" y="209"/>
                    <a:pt x="204" y="210"/>
                  </a:cubicBezTo>
                  <a:cubicBezTo>
                    <a:pt x="204" y="211"/>
                    <a:pt x="203" y="213"/>
                    <a:pt x="203" y="215"/>
                  </a:cubicBezTo>
                  <a:cubicBezTo>
                    <a:pt x="202" y="217"/>
                    <a:pt x="202" y="219"/>
                    <a:pt x="201" y="222"/>
                  </a:cubicBezTo>
                  <a:cubicBezTo>
                    <a:pt x="200" y="224"/>
                    <a:pt x="198" y="226"/>
                    <a:pt x="197" y="229"/>
                  </a:cubicBezTo>
                  <a:cubicBezTo>
                    <a:pt x="195" y="231"/>
                    <a:pt x="193" y="233"/>
                    <a:pt x="191" y="235"/>
                  </a:cubicBezTo>
                  <a:cubicBezTo>
                    <a:pt x="187" y="240"/>
                    <a:pt x="182" y="243"/>
                    <a:pt x="178" y="245"/>
                  </a:cubicBezTo>
                  <a:cubicBezTo>
                    <a:pt x="173" y="247"/>
                    <a:pt x="168" y="247"/>
                    <a:pt x="163" y="247"/>
                  </a:cubicBezTo>
                  <a:cubicBezTo>
                    <a:pt x="158" y="246"/>
                    <a:pt x="153" y="245"/>
                    <a:pt x="148" y="242"/>
                  </a:cubicBezTo>
                  <a:cubicBezTo>
                    <a:pt x="143" y="239"/>
                    <a:pt x="138" y="235"/>
                    <a:pt x="133" y="230"/>
                  </a:cubicBezTo>
                  <a:cubicBezTo>
                    <a:pt x="127" y="224"/>
                    <a:pt x="122" y="218"/>
                    <a:pt x="120" y="213"/>
                  </a:cubicBezTo>
                  <a:cubicBezTo>
                    <a:pt x="117" y="207"/>
                    <a:pt x="115" y="202"/>
                    <a:pt x="115" y="196"/>
                  </a:cubicBezTo>
                  <a:cubicBezTo>
                    <a:pt x="115" y="191"/>
                    <a:pt x="116" y="186"/>
                    <a:pt x="118" y="181"/>
                  </a:cubicBezTo>
                  <a:cubicBezTo>
                    <a:pt x="120" y="177"/>
                    <a:pt x="123" y="173"/>
                    <a:pt x="127" y="169"/>
                  </a:cubicBezTo>
                  <a:cubicBezTo>
                    <a:pt x="129" y="167"/>
                    <a:pt x="131" y="165"/>
                    <a:pt x="133" y="164"/>
                  </a:cubicBezTo>
                  <a:cubicBezTo>
                    <a:pt x="135" y="162"/>
                    <a:pt x="137" y="161"/>
                    <a:pt x="139" y="160"/>
                  </a:cubicBezTo>
                  <a:cubicBezTo>
                    <a:pt x="142" y="159"/>
                    <a:pt x="144" y="158"/>
                    <a:pt x="145" y="158"/>
                  </a:cubicBezTo>
                  <a:cubicBezTo>
                    <a:pt x="147" y="158"/>
                    <a:pt x="149" y="157"/>
                    <a:pt x="150" y="157"/>
                  </a:cubicBezTo>
                  <a:cubicBezTo>
                    <a:pt x="151" y="157"/>
                    <a:pt x="152" y="157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5" y="159"/>
                    <a:pt x="156" y="159"/>
                  </a:cubicBezTo>
                  <a:cubicBezTo>
                    <a:pt x="156" y="160"/>
                    <a:pt x="157" y="160"/>
                    <a:pt x="158" y="161"/>
                  </a:cubicBezTo>
                  <a:cubicBezTo>
                    <a:pt x="159" y="163"/>
                    <a:pt x="160" y="164"/>
                    <a:pt x="161" y="165"/>
                  </a:cubicBezTo>
                  <a:cubicBezTo>
                    <a:pt x="161" y="167"/>
                    <a:pt x="161" y="167"/>
                    <a:pt x="160" y="168"/>
                  </a:cubicBezTo>
                  <a:cubicBezTo>
                    <a:pt x="160" y="169"/>
                    <a:pt x="158" y="169"/>
                    <a:pt x="157" y="169"/>
                  </a:cubicBezTo>
                  <a:cubicBezTo>
                    <a:pt x="155" y="169"/>
                    <a:pt x="153" y="170"/>
                    <a:pt x="151" y="170"/>
                  </a:cubicBezTo>
                  <a:cubicBezTo>
                    <a:pt x="149" y="170"/>
                    <a:pt x="146" y="171"/>
                    <a:pt x="144" y="172"/>
                  </a:cubicBezTo>
                  <a:cubicBezTo>
                    <a:pt x="141" y="174"/>
                    <a:pt x="139" y="175"/>
                    <a:pt x="136" y="178"/>
                  </a:cubicBezTo>
                  <a:cubicBezTo>
                    <a:pt x="131" y="183"/>
                    <a:pt x="129" y="189"/>
                    <a:pt x="130" y="196"/>
                  </a:cubicBezTo>
                  <a:cubicBezTo>
                    <a:pt x="131" y="203"/>
                    <a:pt x="136" y="210"/>
                    <a:pt x="143" y="218"/>
                  </a:cubicBezTo>
                  <a:cubicBezTo>
                    <a:pt x="147" y="222"/>
                    <a:pt x="151" y="225"/>
                    <a:pt x="155" y="227"/>
                  </a:cubicBezTo>
                  <a:cubicBezTo>
                    <a:pt x="158" y="229"/>
                    <a:pt x="162" y="230"/>
                    <a:pt x="165" y="231"/>
                  </a:cubicBezTo>
                  <a:cubicBezTo>
                    <a:pt x="169" y="231"/>
                    <a:pt x="172" y="231"/>
                    <a:pt x="175" y="230"/>
                  </a:cubicBezTo>
                  <a:cubicBezTo>
                    <a:pt x="178" y="229"/>
                    <a:pt x="181" y="227"/>
                    <a:pt x="183" y="224"/>
                  </a:cubicBezTo>
                  <a:cubicBezTo>
                    <a:pt x="186" y="222"/>
                    <a:pt x="188" y="219"/>
                    <a:pt x="189" y="217"/>
                  </a:cubicBezTo>
                  <a:cubicBezTo>
                    <a:pt x="190" y="214"/>
                    <a:pt x="190" y="211"/>
                    <a:pt x="191" y="209"/>
                  </a:cubicBezTo>
                  <a:cubicBezTo>
                    <a:pt x="191" y="207"/>
                    <a:pt x="192" y="205"/>
                    <a:pt x="192" y="203"/>
                  </a:cubicBezTo>
                  <a:cubicBezTo>
                    <a:pt x="192" y="201"/>
                    <a:pt x="192" y="200"/>
                    <a:pt x="193" y="200"/>
                  </a:cubicBezTo>
                  <a:cubicBezTo>
                    <a:pt x="193" y="199"/>
                    <a:pt x="194" y="199"/>
                    <a:pt x="194" y="199"/>
                  </a:cubicBezTo>
                  <a:cubicBezTo>
                    <a:pt x="194" y="199"/>
                    <a:pt x="195" y="199"/>
                    <a:pt x="195" y="199"/>
                  </a:cubicBezTo>
                  <a:cubicBezTo>
                    <a:pt x="196" y="200"/>
                    <a:pt x="197" y="200"/>
                    <a:pt x="197" y="201"/>
                  </a:cubicBezTo>
                  <a:cubicBezTo>
                    <a:pt x="198" y="201"/>
                    <a:pt x="199" y="202"/>
                    <a:pt x="200" y="203"/>
                  </a:cubicBezTo>
                  <a:close/>
                  <a:moveTo>
                    <a:pt x="233" y="187"/>
                  </a:moveTo>
                  <a:cubicBezTo>
                    <a:pt x="234" y="188"/>
                    <a:pt x="234" y="188"/>
                    <a:pt x="234" y="188"/>
                  </a:cubicBezTo>
                  <a:cubicBezTo>
                    <a:pt x="234" y="189"/>
                    <a:pt x="234" y="189"/>
                    <a:pt x="234" y="190"/>
                  </a:cubicBezTo>
                  <a:cubicBezTo>
                    <a:pt x="234" y="191"/>
                    <a:pt x="233" y="191"/>
                    <a:pt x="233" y="192"/>
                  </a:cubicBezTo>
                  <a:cubicBezTo>
                    <a:pt x="232" y="193"/>
                    <a:pt x="231" y="194"/>
                    <a:pt x="230" y="195"/>
                  </a:cubicBezTo>
                  <a:cubicBezTo>
                    <a:pt x="229" y="196"/>
                    <a:pt x="228" y="197"/>
                    <a:pt x="227" y="197"/>
                  </a:cubicBezTo>
                  <a:cubicBezTo>
                    <a:pt x="226" y="198"/>
                    <a:pt x="226" y="198"/>
                    <a:pt x="225" y="199"/>
                  </a:cubicBezTo>
                  <a:cubicBezTo>
                    <a:pt x="225" y="199"/>
                    <a:pt x="224" y="199"/>
                    <a:pt x="224" y="199"/>
                  </a:cubicBezTo>
                  <a:cubicBezTo>
                    <a:pt x="223" y="199"/>
                    <a:pt x="223" y="199"/>
                    <a:pt x="223" y="198"/>
                  </a:cubicBezTo>
                  <a:lnTo>
                    <a:pt x="163" y="139"/>
                  </a:lnTo>
                  <a:cubicBezTo>
                    <a:pt x="163" y="138"/>
                    <a:pt x="162" y="138"/>
                    <a:pt x="162" y="137"/>
                  </a:cubicBezTo>
                  <a:cubicBezTo>
                    <a:pt x="162" y="137"/>
                    <a:pt x="162" y="137"/>
                    <a:pt x="162" y="136"/>
                  </a:cubicBezTo>
                  <a:cubicBezTo>
                    <a:pt x="163" y="135"/>
                    <a:pt x="163" y="135"/>
                    <a:pt x="164" y="134"/>
                  </a:cubicBezTo>
                  <a:cubicBezTo>
                    <a:pt x="164" y="133"/>
                    <a:pt x="165" y="132"/>
                    <a:pt x="166" y="131"/>
                  </a:cubicBezTo>
                  <a:cubicBezTo>
                    <a:pt x="167" y="130"/>
                    <a:pt x="168" y="129"/>
                    <a:pt x="169" y="129"/>
                  </a:cubicBezTo>
                  <a:cubicBezTo>
                    <a:pt x="170" y="128"/>
                    <a:pt x="171" y="127"/>
                    <a:pt x="171" y="127"/>
                  </a:cubicBezTo>
                  <a:cubicBezTo>
                    <a:pt x="172" y="127"/>
                    <a:pt x="172" y="127"/>
                    <a:pt x="173" y="127"/>
                  </a:cubicBezTo>
                  <a:cubicBezTo>
                    <a:pt x="173" y="127"/>
                    <a:pt x="173" y="127"/>
                    <a:pt x="174" y="128"/>
                  </a:cubicBezTo>
                  <a:lnTo>
                    <a:pt x="233" y="187"/>
                  </a:lnTo>
                  <a:close/>
                  <a:moveTo>
                    <a:pt x="155" y="106"/>
                  </a:moveTo>
                  <a:cubicBezTo>
                    <a:pt x="157" y="109"/>
                    <a:pt x="159" y="111"/>
                    <a:pt x="159" y="113"/>
                  </a:cubicBezTo>
                  <a:cubicBezTo>
                    <a:pt x="159" y="115"/>
                    <a:pt x="157" y="117"/>
                    <a:pt x="155" y="120"/>
                  </a:cubicBezTo>
                  <a:cubicBezTo>
                    <a:pt x="152" y="122"/>
                    <a:pt x="150" y="124"/>
                    <a:pt x="148" y="124"/>
                  </a:cubicBezTo>
                  <a:cubicBezTo>
                    <a:pt x="146" y="124"/>
                    <a:pt x="144" y="122"/>
                    <a:pt x="142" y="120"/>
                  </a:cubicBezTo>
                  <a:cubicBezTo>
                    <a:pt x="139" y="117"/>
                    <a:pt x="138" y="115"/>
                    <a:pt x="138" y="113"/>
                  </a:cubicBezTo>
                  <a:cubicBezTo>
                    <a:pt x="138" y="111"/>
                    <a:pt x="139" y="109"/>
                    <a:pt x="142" y="106"/>
                  </a:cubicBezTo>
                  <a:cubicBezTo>
                    <a:pt x="144" y="104"/>
                    <a:pt x="146" y="103"/>
                    <a:pt x="148" y="103"/>
                  </a:cubicBezTo>
                  <a:cubicBezTo>
                    <a:pt x="150" y="102"/>
                    <a:pt x="152" y="104"/>
                    <a:pt x="155" y="106"/>
                  </a:cubicBezTo>
                  <a:close/>
                  <a:moveTo>
                    <a:pt x="267" y="153"/>
                  </a:moveTo>
                  <a:cubicBezTo>
                    <a:pt x="268" y="154"/>
                    <a:pt x="268" y="154"/>
                    <a:pt x="268" y="155"/>
                  </a:cubicBezTo>
                  <a:cubicBezTo>
                    <a:pt x="268" y="155"/>
                    <a:pt x="268" y="155"/>
                    <a:pt x="268" y="156"/>
                  </a:cubicBezTo>
                  <a:cubicBezTo>
                    <a:pt x="268" y="157"/>
                    <a:pt x="267" y="157"/>
                    <a:pt x="267" y="158"/>
                  </a:cubicBezTo>
                  <a:cubicBezTo>
                    <a:pt x="266" y="159"/>
                    <a:pt x="265" y="160"/>
                    <a:pt x="264" y="161"/>
                  </a:cubicBezTo>
                  <a:cubicBezTo>
                    <a:pt x="263" y="162"/>
                    <a:pt x="262" y="163"/>
                    <a:pt x="261" y="163"/>
                  </a:cubicBezTo>
                  <a:cubicBezTo>
                    <a:pt x="260" y="164"/>
                    <a:pt x="260" y="164"/>
                    <a:pt x="259" y="165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7" y="165"/>
                    <a:pt x="257" y="165"/>
                    <a:pt x="256" y="164"/>
                  </a:cubicBezTo>
                  <a:lnTo>
                    <a:pt x="168" y="76"/>
                  </a:lnTo>
                  <a:cubicBezTo>
                    <a:pt x="168" y="75"/>
                    <a:pt x="167" y="75"/>
                    <a:pt x="167" y="75"/>
                  </a:cubicBezTo>
                  <a:cubicBezTo>
                    <a:pt x="167" y="74"/>
                    <a:pt x="167" y="74"/>
                    <a:pt x="167" y="73"/>
                  </a:cubicBezTo>
                  <a:cubicBezTo>
                    <a:pt x="168" y="72"/>
                    <a:pt x="168" y="72"/>
                    <a:pt x="169" y="71"/>
                  </a:cubicBezTo>
                  <a:cubicBezTo>
                    <a:pt x="169" y="70"/>
                    <a:pt x="170" y="69"/>
                    <a:pt x="171" y="68"/>
                  </a:cubicBezTo>
                  <a:cubicBezTo>
                    <a:pt x="172" y="67"/>
                    <a:pt x="173" y="66"/>
                    <a:pt x="174" y="66"/>
                  </a:cubicBezTo>
                  <a:cubicBezTo>
                    <a:pt x="175" y="65"/>
                    <a:pt x="176" y="65"/>
                    <a:pt x="176" y="64"/>
                  </a:cubicBezTo>
                  <a:cubicBezTo>
                    <a:pt x="177" y="64"/>
                    <a:pt x="177" y="64"/>
                    <a:pt x="178" y="64"/>
                  </a:cubicBezTo>
                  <a:cubicBezTo>
                    <a:pt x="178" y="64"/>
                    <a:pt x="178" y="64"/>
                    <a:pt x="179" y="65"/>
                  </a:cubicBezTo>
                  <a:lnTo>
                    <a:pt x="267" y="153"/>
                  </a:lnTo>
                  <a:close/>
                  <a:moveTo>
                    <a:pt x="301" y="119"/>
                  </a:moveTo>
                  <a:cubicBezTo>
                    <a:pt x="302" y="120"/>
                    <a:pt x="302" y="120"/>
                    <a:pt x="302" y="121"/>
                  </a:cubicBezTo>
                  <a:cubicBezTo>
                    <a:pt x="302" y="121"/>
                    <a:pt x="302" y="122"/>
                    <a:pt x="302" y="122"/>
                  </a:cubicBezTo>
                  <a:cubicBezTo>
                    <a:pt x="302" y="123"/>
                    <a:pt x="301" y="123"/>
                    <a:pt x="300" y="124"/>
                  </a:cubicBezTo>
                  <a:cubicBezTo>
                    <a:pt x="300" y="125"/>
                    <a:pt x="299" y="126"/>
                    <a:pt x="298" y="127"/>
                  </a:cubicBezTo>
                  <a:cubicBezTo>
                    <a:pt x="297" y="128"/>
                    <a:pt x="296" y="129"/>
                    <a:pt x="295" y="130"/>
                  </a:cubicBezTo>
                  <a:cubicBezTo>
                    <a:pt x="294" y="130"/>
                    <a:pt x="294" y="131"/>
                    <a:pt x="293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1" y="131"/>
                    <a:pt x="291" y="131"/>
                    <a:pt x="290" y="130"/>
                  </a:cubicBezTo>
                  <a:lnTo>
                    <a:pt x="231" y="71"/>
                  </a:lnTo>
                  <a:cubicBezTo>
                    <a:pt x="230" y="70"/>
                    <a:pt x="230" y="70"/>
                    <a:pt x="230" y="70"/>
                  </a:cubicBezTo>
                  <a:cubicBezTo>
                    <a:pt x="230" y="69"/>
                    <a:pt x="230" y="69"/>
                    <a:pt x="230" y="68"/>
                  </a:cubicBezTo>
                  <a:cubicBezTo>
                    <a:pt x="231" y="67"/>
                    <a:pt x="231" y="67"/>
                    <a:pt x="232" y="66"/>
                  </a:cubicBezTo>
                  <a:cubicBezTo>
                    <a:pt x="232" y="65"/>
                    <a:pt x="233" y="64"/>
                    <a:pt x="234" y="63"/>
                  </a:cubicBezTo>
                  <a:cubicBezTo>
                    <a:pt x="235" y="62"/>
                    <a:pt x="236" y="61"/>
                    <a:pt x="237" y="61"/>
                  </a:cubicBezTo>
                  <a:cubicBezTo>
                    <a:pt x="238" y="60"/>
                    <a:pt x="238" y="60"/>
                    <a:pt x="239" y="59"/>
                  </a:cubicBezTo>
                  <a:cubicBezTo>
                    <a:pt x="240" y="59"/>
                    <a:pt x="240" y="59"/>
                    <a:pt x="241" y="59"/>
                  </a:cubicBezTo>
                  <a:cubicBezTo>
                    <a:pt x="241" y="59"/>
                    <a:pt x="241" y="59"/>
                    <a:pt x="242" y="60"/>
                  </a:cubicBezTo>
                  <a:lnTo>
                    <a:pt x="301" y="119"/>
                  </a:lnTo>
                  <a:close/>
                  <a:moveTo>
                    <a:pt x="223" y="38"/>
                  </a:moveTo>
                  <a:cubicBezTo>
                    <a:pt x="225" y="41"/>
                    <a:pt x="227" y="43"/>
                    <a:pt x="227" y="45"/>
                  </a:cubicBezTo>
                  <a:cubicBezTo>
                    <a:pt x="227" y="47"/>
                    <a:pt x="225" y="49"/>
                    <a:pt x="223" y="52"/>
                  </a:cubicBezTo>
                  <a:cubicBezTo>
                    <a:pt x="220" y="54"/>
                    <a:pt x="218" y="56"/>
                    <a:pt x="216" y="56"/>
                  </a:cubicBezTo>
                  <a:cubicBezTo>
                    <a:pt x="214" y="56"/>
                    <a:pt x="212" y="55"/>
                    <a:pt x="209" y="52"/>
                  </a:cubicBezTo>
                  <a:cubicBezTo>
                    <a:pt x="207" y="49"/>
                    <a:pt x="206" y="47"/>
                    <a:pt x="206" y="45"/>
                  </a:cubicBezTo>
                  <a:cubicBezTo>
                    <a:pt x="206" y="43"/>
                    <a:pt x="207" y="41"/>
                    <a:pt x="210" y="39"/>
                  </a:cubicBezTo>
                  <a:cubicBezTo>
                    <a:pt x="212" y="36"/>
                    <a:pt x="214" y="35"/>
                    <a:pt x="216" y="35"/>
                  </a:cubicBezTo>
                  <a:cubicBezTo>
                    <a:pt x="218" y="35"/>
                    <a:pt x="220" y="36"/>
                    <a:pt x="223" y="38"/>
                  </a:cubicBezTo>
                  <a:close/>
                  <a:moveTo>
                    <a:pt x="369" y="52"/>
                  </a:moveTo>
                  <a:cubicBezTo>
                    <a:pt x="370" y="52"/>
                    <a:pt x="370" y="53"/>
                    <a:pt x="370" y="53"/>
                  </a:cubicBezTo>
                  <a:cubicBezTo>
                    <a:pt x="370" y="54"/>
                    <a:pt x="370" y="55"/>
                    <a:pt x="369" y="55"/>
                  </a:cubicBezTo>
                  <a:cubicBezTo>
                    <a:pt x="369" y="56"/>
                    <a:pt x="368" y="57"/>
                    <a:pt x="367" y="58"/>
                  </a:cubicBezTo>
                  <a:cubicBezTo>
                    <a:pt x="365" y="59"/>
                    <a:pt x="365" y="60"/>
                    <a:pt x="364" y="61"/>
                  </a:cubicBezTo>
                  <a:cubicBezTo>
                    <a:pt x="363" y="61"/>
                    <a:pt x="362" y="62"/>
                    <a:pt x="362" y="62"/>
                  </a:cubicBezTo>
                  <a:cubicBezTo>
                    <a:pt x="361" y="62"/>
                    <a:pt x="360" y="61"/>
                    <a:pt x="360" y="61"/>
                  </a:cubicBezTo>
                  <a:lnTo>
                    <a:pt x="354" y="55"/>
                  </a:lnTo>
                  <a:cubicBezTo>
                    <a:pt x="354" y="60"/>
                    <a:pt x="353" y="65"/>
                    <a:pt x="352" y="70"/>
                  </a:cubicBezTo>
                  <a:cubicBezTo>
                    <a:pt x="350" y="75"/>
                    <a:pt x="347" y="79"/>
                    <a:pt x="344" y="83"/>
                  </a:cubicBezTo>
                  <a:cubicBezTo>
                    <a:pt x="341" y="86"/>
                    <a:pt x="338" y="88"/>
                    <a:pt x="334" y="90"/>
                  </a:cubicBezTo>
                  <a:cubicBezTo>
                    <a:pt x="331" y="92"/>
                    <a:pt x="327" y="93"/>
                    <a:pt x="324" y="93"/>
                  </a:cubicBezTo>
                  <a:cubicBezTo>
                    <a:pt x="321" y="93"/>
                    <a:pt x="317" y="93"/>
                    <a:pt x="314" y="91"/>
                  </a:cubicBezTo>
                  <a:cubicBezTo>
                    <a:pt x="311" y="90"/>
                    <a:pt x="308" y="88"/>
                    <a:pt x="305" y="85"/>
                  </a:cubicBezTo>
                  <a:cubicBezTo>
                    <a:pt x="302" y="82"/>
                    <a:pt x="299" y="78"/>
                    <a:pt x="298" y="74"/>
                  </a:cubicBezTo>
                  <a:cubicBezTo>
                    <a:pt x="297" y="71"/>
                    <a:pt x="297" y="67"/>
                    <a:pt x="298" y="62"/>
                  </a:cubicBezTo>
                  <a:cubicBezTo>
                    <a:pt x="299" y="58"/>
                    <a:pt x="301" y="54"/>
                    <a:pt x="304" y="49"/>
                  </a:cubicBezTo>
                  <a:cubicBezTo>
                    <a:pt x="307" y="45"/>
                    <a:pt x="310" y="40"/>
                    <a:pt x="315" y="36"/>
                  </a:cubicBezTo>
                  <a:lnTo>
                    <a:pt x="323" y="27"/>
                  </a:lnTo>
                  <a:lnTo>
                    <a:pt x="319" y="23"/>
                  </a:lnTo>
                  <a:cubicBezTo>
                    <a:pt x="316" y="20"/>
                    <a:pt x="314" y="19"/>
                    <a:pt x="312" y="17"/>
                  </a:cubicBezTo>
                  <a:cubicBezTo>
                    <a:pt x="310" y="16"/>
                    <a:pt x="307" y="15"/>
                    <a:pt x="305" y="15"/>
                  </a:cubicBezTo>
                  <a:cubicBezTo>
                    <a:pt x="303" y="15"/>
                    <a:pt x="301" y="16"/>
                    <a:pt x="298" y="17"/>
                  </a:cubicBezTo>
                  <a:cubicBezTo>
                    <a:pt x="296" y="18"/>
                    <a:pt x="294" y="20"/>
                    <a:pt x="291" y="22"/>
                  </a:cubicBezTo>
                  <a:cubicBezTo>
                    <a:pt x="288" y="25"/>
                    <a:pt x="286" y="28"/>
                    <a:pt x="285" y="30"/>
                  </a:cubicBezTo>
                  <a:cubicBezTo>
                    <a:pt x="283" y="33"/>
                    <a:pt x="282" y="36"/>
                    <a:pt x="281" y="38"/>
                  </a:cubicBezTo>
                  <a:cubicBezTo>
                    <a:pt x="280" y="41"/>
                    <a:pt x="280" y="43"/>
                    <a:pt x="279" y="44"/>
                  </a:cubicBezTo>
                  <a:cubicBezTo>
                    <a:pt x="279" y="46"/>
                    <a:pt x="278" y="47"/>
                    <a:pt x="278" y="48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6" y="49"/>
                    <a:pt x="276" y="48"/>
                    <a:pt x="275" y="48"/>
                  </a:cubicBezTo>
                  <a:cubicBezTo>
                    <a:pt x="275" y="48"/>
                    <a:pt x="274" y="48"/>
                    <a:pt x="273" y="47"/>
                  </a:cubicBezTo>
                  <a:cubicBezTo>
                    <a:pt x="273" y="47"/>
                    <a:pt x="272" y="46"/>
                    <a:pt x="271" y="46"/>
                  </a:cubicBezTo>
                  <a:cubicBezTo>
                    <a:pt x="270" y="45"/>
                    <a:pt x="269" y="44"/>
                    <a:pt x="269" y="43"/>
                  </a:cubicBezTo>
                  <a:cubicBezTo>
                    <a:pt x="269" y="42"/>
                    <a:pt x="268" y="41"/>
                    <a:pt x="268" y="40"/>
                  </a:cubicBezTo>
                  <a:cubicBezTo>
                    <a:pt x="268" y="39"/>
                    <a:pt x="269" y="37"/>
                    <a:pt x="269" y="35"/>
                  </a:cubicBezTo>
                  <a:cubicBezTo>
                    <a:pt x="270" y="33"/>
                    <a:pt x="271" y="30"/>
                    <a:pt x="272" y="28"/>
                  </a:cubicBezTo>
                  <a:cubicBezTo>
                    <a:pt x="274" y="25"/>
                    <a:pt x="275" y="22"/>
                    <a:pt x="277" y="20"/>
                  </a:cubicBezTo>
                  <a:cubicBezTo>
                    <a:pt x="279" y="17"/>
                    <a:pt x="281" y="15"/>
                    <a:pt x="283" y="12"/>
                  </a:cubicBezTo>
                  <a:cubicBezTo>
                    <a:pt x="287" y="8"/>
                    <a:pt x="292" y="5"/>
                    <a:pt x="296" y="3"/>
                  </a:cubicBezTo>
                  <a:cubicBezTo>
                    <a:pt x="299" y="1"/>
                    <a:pt x="303" y="0"/>
                    <a:pt x="307" y="0"/>
                  </a:cubicBezTo>
                  <a:cubicBezTo>
                    <a:pt x="311" y="0"/>
                    <a:pt x="314" y="1"/>
                    <a:pt x="318" y="3"/>
                  </a:cubicBezTo>
                  <a:cubicBezTo>
                    <a:pt x="322" y="5"/>
                    <a:pt x="325" y="8"/>
                    <a:pt x="329" y="11"/>
                  </a:cubicBezTo>
                  <a:lnTo>
                    <a:pt x="369" y="52"/>
                  </a:lnTo>
                  <a:close/>
                  <a:moveTo>
                    <a:pt x="331" y="35"/>
                  </a:moveTo>
                  <a:lnTo>
                    <a:pt x="322" y="45"/>
                  </a:lnTo>
                  <a:cubicBezTo>
                    <a:pt x="319" y="48"/>
                    <a:pt x="317" y="50"/>
                    <a:pt x="315" y="53"/>
                  </a:cubicBezTo>
                  <a:cubicBezTo>
                    <a:pt x="313" y="56"/>
                    <a:pt x="312" y="58"/>
                    <a:pt x="312" y="61"/>
                  </a:cubicBezTo>
                  <a:cubicBezTo>
                    <a:pt x="311" y="63"/>
                    <a:pt x="311" y="66"/>
                    <a:pt x="312" y="68"/>
                  </a:cubicBezTo>
                  <a:cubicBezTo>
                    <a:pt x="313" y="70"/>
                    <a:pt x="314" y="72"/>
                    <a:pt x="316" y="73"/>
                  </a:cubicBezTo>
                  <a:cubicBezTo>
                    <a:pt x="319" y="77"/>
                    <a:pt x="322" y="78"/>
                    <a:pt x="326" y="78"/>
                  </a:cubicBezTo>
                  <a:cubicBezTo>
                    <a:pt x="330" y="78"/>
                    <a:pt x="334" y="76"/>
                    <a:pt x="337" y="72"/>
                  </a:cubicBezTo>
                  <a:cubicBezTo>
                    <a:pt x="340" y="70"/>
                    <a:pt x="342" y="66"/>
                    <a:pt x="343" y="62"/>
                  </a:cubicBezTo>
                  <a:cubicBezTo>
                    <a:pt x="344" y="58"/>
                    <a:pt x="344" y="54"/>
                    <a:pt x="344" y="48"/>
                  </a:cubicBezTo>
                  <a:lnTo>
                    <a:pt x="331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5265738" y="4189413"/>
              <a:ext cx="223838" cy="207963"/>
            </a:xfrm>
            <a:custGeom>
              <a:avLst/>
              <a:gdLst>
                <a:gd name="T0" fmla="*/ 83 w 397"/>
                <a:gd name="T1" fmla="*/ 299 h 367"/>
                <a:gd name="T2" fmla="*/ 93 w 397"/>
                <a:gd name="T3" fmla="*/ 356 h 367"/>
                <a:gd name="T4" fmla="*/ 86 w 397"/>
                <a:gd name="T5" fmla="*/ 365 h 367"/>
                <a:gd name="T6" fmla="*/ 2 w 397"/>
                <a:gd name="T7" fmla="*/ 287 h 367"/>
                <a:gd name="T8" fmla="*/ 26 w 397"/>
                <a:gd name="T9" fmla="*/ 254 h 367"/>
                <a:gd name="T10" fmla="*/ 65 w 397"/>
                <a:gd name="T11" fmla="*/ 247 h 367"/>
                <a:gd name="T12" fmla="*/ 43 w 397"/>
                <a:gd name="T13" fmla="*/ 260 h 367"/>
                <a:gd name="T14" fmla="*/ 53 w 397"/>
                <a:gd name="T15" fmla="*/ 315 h 367"/>
                <a:gd name="T16" fmla="*/ 70 w 397"/>
                <a:gd name="T17" fmla="*/ 276 h 367"/>
                <a:gd name="T18" fmla="*/ 200 w 397"/>
                <a:gd name="T19" fmla="*/ 251 h 367"/>
                <a:gd name="T20" fmla="*/ 192 w 397"/>
                <a:gd name="T21" fmla="*/ 259 h 367"/>
                <a:gd name="T22" fmla="*/ 179 w 397"/>
                <a:gd name="T23" fmla="*/ 269 h 367"/>
                <a:gd name="T24" fmla="*/ 136 w 397"/>
                <a:gd name="T25" fmla="*/ 287 h 367"/>
                <a:gd name="T26" fmla="*/ 88 w 397"/>
                <a:gd name="T27" fmla="*/ 238 h 367"/>
                <a:gd name="T28" fmla="*/ 96 w 397"/>
                <a:gd name="T29" fmla="*/ 229 h 367"/>
                <a:gd name="T30" fmla="*/ 143 w 397"/>
                <a:gd name="T31" fmla="*/ 272 h 367"/>
                <a:gd name="T32" fmla="*/ 170 w 397"/>
                <a:gd name="T33" fmla="*/ 259 h 367"/>
                <a:gd name="T34" fmla="*/ 128 w 397"/>
                <a:gd name="T35" fmla="*/ 197 h 367"/>
                <a:gd name="T36" fmla="*/ 137 w 397"/>
                <a:gd name="T37" fmla="*/ 189 h 367"/>
                <a:gd name="T38" fmla="*/ 220 w 397"/>
                <a:gd name="T39" fmla="*/ 114 h 367"/>
                <a:gd name="T40" fmla="*/ 222 w 397"/>
                <a:gd name="T41" fmla="*/ 131 h 367"/>
                <a:gd name="T42" fmla="*/ 236 w 397"/>
                <a:gd name="T43" fmla="*/ 170 h 367"/>
                <a:gd name="T44" fmla="*/ 213 w 397"/>
                <a:gd name="T45" fmla="*/ 194 h 367"/>
                <a:gd name="T46" fmla="*/ 245 w 397"/>
                <a:gd name="T47" fmla="*/ 181 h 367"/>
                <a:gd name="T48" fmla="*/ 282 w 397"/>
                <a:gd name="T49" fmla="*/ 177 h 367"/>
                <a:gd name="T50" fmla="*/ 273 w 397"/>
                <a:gd name="T51" fmla="*/ 226 h 367"/>
                <a:gd name="T52" fmla="*/ 230 w 397"/>
                <a:gd name="T53" fmla="*/ 237 h 367"/>
                <a:gd name="T54" fmla="*/ 224 w 397"/>
                <a:gd name="T55" fmla="*/ 213 h 367"/>
                <a:gd name="T56" fmla="*/ 201 w 397"/>
                <a:gd name="T57" fmla="*/ 191 h 367"/>
                <a:gd name="T58" fmla="*/ 174 w 397"/>
                <a:gd name="T59" fmla="*/ 160 h 367"/>
                <a:gd name="T60" fmla="*/ 195 w 397"/>
                <a:gd name="T61" fmla="*/ 130 h 367"/>
                <a:gd name="T62" fmla="*/ 219 w 397"/>
                <a:gd name="T63" fmla="*/ 147 h 367"/>
                <a:gd name="T64" fmla="*/ 188 w 397"/>
                <a:gd name="T65" fmla="*/ 160 h 367"/>
                <a:gd name="T66" fmla="*/ 219 w 397"/>
                <a:gd name="T67" fmla="*/ 172 h 367"/>
                <a:gd name="T68" fmla="*/ 219 w 397"/>
                <a:gd name="T69" fmla="*/ 147 h 367"/>
                <a:gd name="T70" fmla="*/ 236 w 397"/>
                <a:gd name="T71" fmla="*/ 207 h 367"/>
                <a:gd name="T72" fmla="*/ 240 w 397"/>
                <a:gd name="T73" fmla="*/ 225 h 367"/>
                <a:gd name="T74" fmla="*/ 276 w 397"/>
                <a:gd name="T75" fmla="*/ 200 h 367"/>
                <a:gd name="T76" fmla="*/ 295 w 397"/>
                <a:gd name="T77" fmla="*/ 154 h 367"/>
                <a:gd name="T78" fmla="*/ 289 w 397"/>
                <a:gd name="T79" fmla="*/ 163 h 367"/>
                <a:gd name="T80" fmla="*/ 195 w 397"/>
                <a:gd name="T81" fmla="*/ 75 h 367"/>
                <a:gd name="T82" fmla="*/ 199 w 397"/>
                <a:gd name="T83" fmla="*/ 68 h 367"/>
                <a:gd name="T84" fmla="*/ 206 w 397"/>
                <a:gd name="T85" fmla="*/ 64 h 367"/>
                <a:gd name="T86" fmla="*/ 329 w 397"/>
                <a:gd name="T87" fmla="*/ 122 h 367"/>
                <a:gd name="T88" fmla="*/ 320 w 397"/>
                <a:gd name="T89" fmla="*/ 130 h 367"/>
                <a:gd name="T90" fmla="*/ 257 w 397"/>
                <a:gd name="T91" fmla="*/ 69 h 367"/>
                <a:gd name="T92" fmla="*/ 264 w 397"/>
                <a:gd name="T93" fmla="*/ 60 h 367"/>
                <a:gd name="T94" fmla="*/ 329 w 397"/>
                <a:gd name="T95" fmla="*/ 119 h 367"/>
                <a:gd name="T96" fmla="*/ 243 w 397"/>
                <a:gd name="T97" fmla="*/ 55 h 367"/>
                <a:gd name="T98" fmla="*/ 244 w 397"/>
                <a:gd name="T99" fmla="*/ 34 h 367"/>
                <a:gd name="T100" fmla="*/ 397 w 397"/>
                <a:gd name="T101" fmla="*/ 55 h 367"/>
                <a:gd name="T102" fmla="*/ 387 w 397"/>
                <a:gd name="T103" fmla="*/ 61 h 367"/>
                <a:gd name="T104" fmla="*/ 362 w 397"/>
                <a:gd name="T105" fmla="*/ 90 h 367"/>
                <a:gd name="T106" fmla="*/ 326 w 397"/>
                <a:gd name="T107" fmla="*/ 74 h 367"/>
                <a:gd name="T108" fmla="*/ 351 w 397"/>
                <a:gd name="T109" fmla="*/ 27 h 367"/>
                <a:gd name="T110" fmla="*/ 326 w 397"/>
                <a:gd name="T111" fmla="*/ 16 h 367"/>
                <a:gd name="T112" fmla="*/ 307 w 397"/>
                <a:gd name="T113" fmla="*/ 44 h 367"/>
                <a:gd name="T114" fmla="*/ 301 w 397"/>
                <a:gd name="T115" fmla="*/ 47 h 367"/>
                <a:gd name="T116" fmla="*/ 297 w 397"/>
                <a:gd name="T117" fmla="*/ 34 h 367"/>
                <a:gd name="T118" fmla="*/ 323 w 397"/>
                <a:gd name="T119" fmla="*/ 3 h 367"/>
                <a:gd name="T120" fmla="*/ 397 w 397"/>
                <a:gd name="T121" fmla="*/ 51 h 367"/>
                <a:gd name="T122" fmla="*/ 339 w 397"/>
                <a:gd name="T123" fmla="*/ 61 h 367"/>
                <a:gd name="T124" fmla="*/ 364 w 397"/>
                <a:gd name="T125" fmla="*/ 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367">
                  <a:moveTo>
                    <a:pt x="75" y="255"/>
                  </a:moveTo>
                  <a:cubicBezTo>
                    <a:pt x="79" y="259"/>
                    <a:pt x="83" y="264"/>
                    <a:pt x="85" y="268"/>
                  </a:cubicBezTo>
                  <a:cubicBezTo>
                    <a:pt x="87" y="273"/>
                    <a:pt x="88" y="278"/>
                    <a:pt x="87" y="283"/>
                  </a:cubicBezTo>
                  <a:cubicBezTo>
                    <a:pt x="87" y="288"/>
                    <a:pt x="86" y="293"/>
                    <a:pt x="83" y="299"/>
                  </a:cubicBezTo>
                  <a:cubicBezTo>
                    <a:pt x="81" y="304"/>
                    <a:pt x="77" y="309"/>
                    <a:pt x="72" y="314"/>
                  </a:cubicBezTo>
                  <a:lnTo>
                    <a:pt x="62" y="324"/>
                  </a:lnTo>
                  <a:lnTo>
                    <a:pt x="93" y="355"/>
                  </a:lnTo>
                  <a:cubicBezTo>
                    <a:pt x="93" y="355"/>
                    <a:pt x="93" y="356"/>
                    <a:pt x="93" y="356"/>
                  </a:cubicBezTo>
                  <a:cubicBezTo>
                    <a:pt x="93" y="357"/>
                    <a:pt x="93" y="357"/>
                    <a:pt x="93" y="358"/>
                  </a:cubicBezTo>
                  <a:cubicBezTo>
                    <a:pt x="93" y="358"/>
                    <a:pt x="92" y="359"/>
                    <a:pt x="92" y="360"/>
                  </a:cubicBezTo>
                  <a:cubicBezTo>
                    <a:pt x="91" y="361"/>
                    <a:pt x="90" y="362"/>
                    <a:pt x="89" y="363"/>
                  </a:cubicBezTo>
                  <a:cubicBezTo>
                    <a:pt x="88" y="364"/>
                    <a:pt x="87" y="365"/>
                    <a:pt x="86" y="365"/>
                  </a:cubicBezTo>
                  <a:cubicBezTo>
                    <a:pt x="85" y="366"/>
                    <a:pt x="85" y="366"/>
                    <a:pt x="84" y="367"/>
                  </a:cubicBezTo>
                  <a:cubicBezTo>
                    <a:pt x="84" y="367"/>
                    <a:pt x="83" y="367"/>
                    <a:pt x="83" y="367"/>
                  </a:cubicBezTo>
                  <a:cubicBezTo>
                    <a:pt x="82" y="367"/>
                    <a:pt x="82" y="367"/>
                    <a:pt x="81" y="366"/>
                  </a:cubicBezTo>
                  <a:lnTo>
                    <a:pt x="2" y="287"/>
                  </a:lnTo>
                  <a:cubicBezTo>
                    <a:pt x="0" y="285"/>
                    <a:pt x="0" y="284"/>
                    <a:pt x="0" y="282"/>
                  </a:cubicBezTo>
                  <a:cubicBezTo>
                    <a:pt x="0" y="280"/>
                    <a:pt x="1" y="279"/>
                    <a:pt x="2" y="278"/>
                  </a:cubicBezTo>
                  <a:lnTo>
                    <a:pt x="20" y="259"/>
                  </a:lnTo>
                  <a:cubicBezTo>
                    <a:pt x="22" y="258"/>
                    <a:pt x="24" y="256"/>
                    <a:pt x="26" y="254"/>
                  </a:cubicBezTo>
                  <a:cubicBezTo>
                    <a:pt x="28" y="253"/>
                    <a:pt x="30" y="251"/>
                    <a:pt x="33" y="249"/>
                  </a:cubicBezTo>
                  <a:cubicBezTo>
                    <a:pt x="36" y="247"/>
                    <a:pt x="39" y="246"/>
                    <a:pt x="43" y="245"/>
                  </a:cubicBezTo>
                  <a:cubicBezTo>
                    <a:pt x="47" y="244"/>
                    <a:pt x="50" y="244"/>
                    <a:pt x="54" y="244"/>
                  </a:cubicBezTo>
                  <a:cubicBezTo>
                    <a:pt x="58" y="244"/>
                    <a:pt x="61" y="245"/>
                    <a:pt x="65" y="247"/>
                  </a:cubicBezTo>
                  <a:cubicBezTo>
                    <a:pt x="69" y="249"/>
                    <a:pt x="72" y="251"/>
                    <a:pt x="75" y="255"/>
                  </a:cubicBezTo>
                  <a:close/>
                  <a:moveTo>
                    <a:pt x="64" y="268"/>
                  </a:moveTo>
                  <a:cubicBezTo>
                    <a:pt x="61" y="264"/>
                    <a:pt x="57" y="262"/>
                    <a:pt x="53" y="261"/>
                  </a:cubicBezTo>
                  <a:cubicBezTo>
                    <a:pt x="50" y="260"/>
                    <a:pt x="46" y="260"/>
                    <a:pt x="43" y="260"/>
                  </a:cubicBezTo>
                  <a:cubicBezTo>
                    <a:pt x="40" y="261"/>
                    <a:pt x="37" y="262"/>
                    <a:pt x="35" y="264"/>
                  </a:cubicBezTo>
                  <a:cubicBezTo>
                    <a:pt x="33" y="266"/>
                    <a:pt x="31" y="268"/>
                    <a:pt x="29" y="270"/>
                  </a:cubicBezTo>
                  <a:lnTo>
                    <a:pt x="18" y="280"/>
                  </a:lnTo>
                  <a:lnTo>
                    <a:pt x="53" y="315"/>
                  </a:lnTo>
                  <a:lnTo>
                    <a:pt x="63" y="304"/>
                  </a:lnTo>
                  <a:cubicBezTo>
                    <a:pt x="66" y="301"/>
                    <a:pt x="69" y="298"/>
                    <a:pt x="70" y="294"/>
                  </a:cubicBezTo>
                  <a:cubicBezTo>
                    <a:pt x="71" y="291"/>
                    <a:pt x="72" y="288"/>
                    <a:pt x="72" y="285"/>
                  </a:cubicBezTo>
                  <a:cubicBezTo>
                    <a:pt x="72" y="282"/>
                    <a:pt x="71" y="279"/>
                    <a:pt x="70" y="276"/>
                  </a:cubicBezTo>
                  <a:cubicBezTo>
                    <a:pt x="69" y="273"/>
                    <a:pt x="67" y="270"/>
                    <a:pt x="64" y="268"/>
                  </a:cubicBezTo>
                  <a:close/>
                  <a:moveTo>
                    <a:pt x="199" y="249"/>
                  </a:moveTo>
                  <a:cubicBezTo>
                    <a:pt x="200" y="249"/>
                    <a:pt x="200" y="249"/>
                    <a:pt x="200" y="250"/>
                  </a:cubicBezTo>
                  <a:cubicBezTo>
                    <a:pt x="200" y="250"/>
                    <a:pt x="200" y="251"/>
                    <a:pt x="200" y="251"/>
                  </a:cubicBezTo>
                  <a:cubicBezTo>
                    <a:pt x="199" y="252"/>
                    <a:pt x="199" y="252"/>
                    <a:pt x="198" y="253"/>
                  </a:cubicBezTo>
                  <a:cubicBezTo>
                    <a:pt x="198" y="254"/>
                    <a:pt x="197" y="255"/>
                    <a:pt x="196" y="256"/>
                  </a:cubicBezTo>
                  <a:cubicBezTo>
                    <a:pt x="195" y="257"/>
                    <a:pt x="194" y="257"/>
                    <a:pt x="194" y="258"/>
                  </a:cubicBezTo>
                  <a:cubicBezTo>
                    <a:pt x="193" y="259"/>
                    <a:pt x="192" y="259"/>
                    <a:pt x="192" y="259"/>
                  </a:cubicBezTo>
                  <a:cubicBezTo>
                    <a:pt x="191" y="259"/>
                    <a:pt x="191" y="259"/>
                    <a:pt x="190" y="259"/>
                  </a:cubicBezTo>
                  <a:cubicBezTo>
                    <a:pt x="190" y="259"/>
                    <a:pt x="190" y="259"/>
                    <a:pt x="189" y="259"/>
                  </a:cubicBezTo>
                  <a:lnTo>
                    <a:pt x="181" y="251"/>
                  </a:lnTo>
                  <a:cubicBezTo>
                    <a:pt x="182" y="258"/>
                    <a:pt x="181" y="264"/>
                    <a:pt x="179" y="269"/>
                  </a:cubicBezTo>
                  <a:cubicBezTo>
                    <a:pt x="178" y="274"/>
                    <a:pt x="175" y="278"/>
                    <a:pt x="172" y="282"/>
                  </a:cubicBezTo>
                  <a:cubicBezTo>
                    <a:pt x="168" y="286"/>
                    <a:pt x="164" y="288"/>
                    <a:pt x="160" y="290"/>
                  </a:cubicBezTo>
                  <a:cubicBezTo>
                    <a:pt x="156" y="291"/>
                    <a:pt x="152" y="291"/>
                    <a:pt x="148" y="291"/>
                  </a:cubicBezTo>
                  <a:cubicBezTo>
                    <a:pt x="144" y="290"/>
                    <a:pt x="140" y="289"/>
                    <a:pt x="136" y="287"/>
                  </a:cubicBezTo>
                  <a:cubicBezTo>
                    <a:pt x="133" y="284"/>
                    <a:pt x="129" y="281"/>
                    <a:pt x="124" y="277"/>
                  </a:cubicBezTo>
                  <a:lnTo>
                    <a:pt x="88" y="240"/>
                  </a:lnTo>
                  <a:cubicBezTo>
                    <a:pt x="88" y="240"/>
                    <a:pt x="87" y="240"/>
                    <a:pt x="87" y="239"/>
                  </a:cubicBezTo>
                  <a:cubicBezTo>
                    <a:pt x="87" y="239"/>
                    <a:pt x="87" y="238"/>
                    <a:pt x="88" y="238"/>
                  </a:cubicBezTo>
                  <a:cubicBezTo>
                    <a:pt x="88" y="237"/>
                    <a:pt x="88" y="236"/>
                    <a:pt x="89" y="236"/>
                  </a:cubicBezTo>
                  <a:cubicBezTo>
                    <a:pt x="90" y="235"/>
                    <a:pt x="90" y="234"/>
                    <a:pt x="92" y="233"/>
                  </a:cubicBezTo>
                  <a:cubicBezTo>
                    <a:pt x="93" y="232"/>
                    <a:pt x="93" y="231"/>
                    <a:pt x="94" y="230"/>
                  </a:cubicBezTo>
                  <a:cubicBezTo>
                    <a:pt x="95" y="230"/>
                    <a:pt x="96" y="229"/>
                    <a:pt x="96" y="229"/>
                  </a:cubicBezTo>
                  <a:cubicBezTo>
                    <a:pt x="97" y="229"/>
                    <a:pt x="97" y="229"/>
                    <a:pt x="98" y="229"/>
                  </a:cubicBezTo>
                  <a:cubicBezTo>
                    <a:pt x="98" y="229"/>
                    <a:pt x="99" y="229"/>
                    <a:pt x="99" y="229"/>
                  </a:cubicBezTo>
                  <a:lnTo>
                    <a:pt x="134" y="264"/>
                  </a:lnTo>
                  <a:cubicBezTo>
                    <a:pt x="137" y="268"/>
                    <a:pt x="140" y="270"/>
                    <a:pt x="143" y="272"/>
                  </a:cubicBezTo>
                  <a:cubicBezTo>
                    <a:pt x="146" y="273"/>
                    <a:pt x="148" y="274"/>
                    <a:pt x="151" y="275"/>
                  </a:cubicBezTo>
                  <a:cubicBezTo>
                    <a:pt x="153" y="275"/>
                    <a:pt x="156" y="275"/>
                    <a:pt x="158" y="274"/>
                  </a:cubicBezTo>
                  <a:cubicBezTo>
                    <a:pt x="160" y="274"/>
                    <a:pt x="163" y="272"/>
                    <a:pt x="165" y="270"/>
                  </a:cubicBezTo>
                  <a:cubicBezTo>
                    <a:pt x="168" y="267"/>
                    <a:pt x="169" y="264"/>
                    <a:pt x="170" y="259"/>
                  </a:cubicBezTo>
                  <a:cubicBezTo>
                    <a:pt x="171" y="254"/>
                    <a:pt x="171" y="248"/>
                    <a:pt x="170" y="242"/>
                  </a:cubicBezTo>
                  <a:lnTo>
                    <a:pt x="128" y="200"/>
                  </a:lnTo>
                  <a:cubicBezTo>
                    <a:pt x="128" y="200"/>
                    <a:pt x="128" y="199"/>
                    <a:pt x="128" y="199"/>
                  </a:cubicBezTo>
                  <a:cubicBezTo>
                    <a:pt x="128" y="198"/>
                    <a:pt x="128" y="198"/>
                    <a:pt x="128" y="197"/>
                  </a:cubicBezTo>
                  <a:cubicBezTo>
                    <a:pt x="128" y="197"/>
                    <a:pt x="129" y="196"/>
                    <a:pt x="129" y="195"/>
                  </a:cubicBezTo>
                  <a:cubicBezTo>
                    <a:pt x="130" y="194"/>
                    <a:pt x="131" y="194"/>
                    <a:pt x="132" y="192"/>
                  </a:cubicBezTo>
                  <a:cubicBezTo>
                    <a:pt x="133" y="191"/>
                    <a:pt x="134" y="191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7" y="188"/>
                    <a:pt x="138" y="188"/>
                    <a:pt x="138" y="188"/>
                  </a:cubicBezTo>
                  <a:cubicBezTo>
                    <a:pt x="139" y="188"/>
                    <a:pt x="139" y="189"/>
                    <a:pt x="140" y="189"/>
                  </a:cubicBezTo>
                  <a:lnTo>
                    <a:pt x="199" y="249"/>
                  </a:lnTo>
                  <a:close/>
                  <a:moveTo>
                    <a:pt x="220" y="114"/>
                  </a:moveTo>
                  <a:cubicBezTo>
                    <a:pt x="222" y="115"/>
                    <a:pt x="223" y="117"/>
                    <a:pt x="223" y="118"/>
                  </a:cubicBezTo>
                  <a:cubicBezTo>
                    <a:pt x="223" y="119"/>
                    <a:pt x="223" y="120"/>
                    <a:pt x="222" y="120"/>
                  </a:cubicBezTo>
                  <a:lnTo>
                    <a:pt x="214" y="129"/>
                  </a:lnTo>
                  <a:cubicBezTo>
                    <a:pt x="217" y="129"/>
                    <a:pt x="220" y="130"/>
                    <a:pt x="222" y="131"/>
                  </a:cubicBezTo>
                  <a:cubicBezTo>
                    <a:pt x="225" y="132"/>
                    <a:pt x="227" y="134"/>
                    <a:pt x="229" y="136"/>
                  </a:cubicBezTo>
                  <a:cubicBezTo>
                    <a:pt x="233" y="139"/>
                    <a:pt x="235" y="143"/>
                    <a:pt x="237" y="147"/>
                  </a:cubicBezTo>
                  <a:cubicBezTo>
                    <a:pt x="238" y="151"/>
                    <a:pt x="239" y="154"/>
                    <a:pt x="239" y="158"/>
                  </a:cubicBezTo>
                  <a:cubicBezTo>
                    <a:pt x="238" y="162"/>
                    <a:pt x="237" y="166"/>
                    <a:pt x="236" y="170"/>
                  </a:cubicBezTo>
                  <a:cubicBezTo>
                    <a:pt x="234" y="174"/>
                    <a:pt x="231" y="177"/>
                    <a:pt x="228" y="181"/>
                  </a:cubicBezTo>
                  <a:cubicBezTo>
                    <a:pt x="225" y="183"/>
                    <a:pt x="223" y="185"/>
                    <a:pt x="220" y="187"/>
                  </a:cubicBezTo>
                  <a:cubicBezTo>
                    <a:pt x="217" y="188"/>
                    <a:pt x="214" y="189"/>
                    <a:pt x="212" y="189"/>
                  </a:cubicBezTo>
                  <a:cubicBezTo>
                    <a:pt x="212" y="191"/>
                    <a:pt x="212" y="192"/>
                    <a:pt x="213" y="194"/>
                  </a:cubicBezTo>
                  <a:cubicBezTo>
                    <a:pt x="213" y="196"/>
                    <a:pt x="214" y="197"/>
                    <a:pt x="216" y="198"/>
                  </a:cubicBezTo>
                  <a:cubicBezTo>
                    <a:pt x="217" y="200"/>
                    <a:pt x="219" y="200"/>
                    <a:pt x="222" y="200"/>
                  </a:cubicBezTo>
                  <a:cubicBezTo>
                    <a:pt x="224" y="200"/>
                    <a:pt x="227" y="198"/>
                    <a:pt x="229" y="196"/>
                  </a:cubicBezTo>
                  <a:lnTo>
                    <a:pt x="245" y="181"/>
                  </a:lnTo>
                  <a:cubicBezTo>
                    <a:pt x="248" y="178"/>
                    <a:pt x="252" y="176"/>
                    <a:pt x="255" y="174"/>
                  </a:cubicBezTo>
                  <a:cubicBezTo>
                    <a:pt x="258" y="172"/>
                    <a:pt x="261" y="171"/>
                    <a:pt x="264" y="171"/>
                  </a:cubicBezTo>
                  <a:cubicBezTo>
                    <a:pt x="267" y="170"/>
                    <a:pt x="271" y="171"/>
                    <a:pt x="273" y="171"/>
                  </a:cubicBezTo>
                  <a:cubicBezTo>
                    <a:pt x="276" y="172"/>
                    <a:pt x="279" y="174"/>
                    <a:pt x="282" y="177"/>
                  </a:cubicBezTo>
                  <a:cubicBezTo>
                    <a:pt x="285" y="180"/>
                    <a:pt x="287" y="183"/>
                    <a:pt x="288" y="186"/>
                  </a:cubicBezTo>
                  <a:cubicBezTo>
                    <a:pt x="289" y="190"/>
                    <a:pt x="290" y="194"/>
                    <a:pt x="289" y="198"/>
                  </a:cubicBezTo>
                  <a:cubicBezTo>
                    <a:pt x="289" y="202"/>
                    <a:pt x="287" y="207"/>
                    <a:pt x="285" y="212"/>
                  </a:cubicBezTo>
                  <a:cubicBezTo>
                    <a:pt x="282" y="216"/>
                    <a:pt x="278" y="221"/>
                    <a:pt x="273" y="226"/>
                  </a:cubicBezTo>
                  <a:cubicBezTo>
                    <a:pt x="268" y="231"/>
                    <a:pt x="264" y="235"/>
                    <a:pt x="260" y="237"/>
                  </a:cubicBezTo>
                  <a:cubicBezTo>
                    <a:pt x="256" y="240"/>
                    <a:pt x="252" y="242"/>
                    <a:pt x="248" y="242"/>
                  </a:cubicBezTo>
                  <a:cubicBezTo>
                    <a:pt x="244" y="243"/>
                    <a:pt x="241" y="243"/>
                    <a:pt x="238" y="242"/>
                  </a:cubicBezTo>
                  <a:cubicBezTo>
                    <a:pt x="235" y="241"/>
                    <a:pt x="233" y="239"/>
                    <a:pt x="230" y="237"/>
                  </a:cubicBezTo>
                  <a:cubicBezTo>
                    <a:pt x="229" y="236"/>
                    <a:pt x="228" y="234"/>
                    <a:pt x="227" y="232"/>
                  </a:cubicBezTo>
                  <a:cubicBezTo>
                    <a:pt x="226" y="230"/>
                    <a:pt x="225" y="229"/>
                    <a:pt x="224" y="227"/>
                  </a:cubicBezTo>
                  <a:cubicBezTo>
                    <a:pt x="224" y="225"/>
                    <a:pt x="224" y="223"/>
                    <a:pt x="224" y="220"/>
                  </a:cubicBezTo>
                  <a:cubicBezTo>
                    <a:pt x="224" y="218"/>
                    <a:pt x="224" y="216"/>
                    <a:pt x="224" y="213"/>
                  </a:cubicBezTo>
                  <a:cubicBezTo>
                    <a:pt x="221" y="214"/>
                    <a:pt x="218" y="215"/>
                    <a:pt x="215" y="214"/>
                  </a:cubicBezTo>
                  <a:cubicBezTo>
                    <a:pt x="212" y="213"/>
                    <a:pt x="210" y="212"/>
                    <a:pt x="208" y="210"/>
                  </a:cubicBezTo>
                  <a:cubicBezTo>
                    <a:pt x="205" y="207"/>
                    <a:pt x="203" y="204"/>
                    <a:pt x="202" y="201"/>
                  </a:cubicBezTo>
                  <a:cubicBezTo>
                    <a:pt x="201" y="198"/>
                    <a:pt x="201" y="195"/>
                    <a:pt x="201" y="191"/>
                  </a:cubicBezTo>
                  <a:cubicBezTo>
                    <a:pt x="198" y="191"/>
                    <a:pt x="195" y="190"/>
                    <a:pt x="192" y="189"/>
                  </a:cubicBezTo>
                  <a:cubicBezTo>
                    <a:pt x="189" y="188"/>
                    <a:pt x="186" y="186"/>
                    <a:pt x="183" y="183"/>
                  </a:cubicBezTo>
                  <a:cubicBezTo>
                    <a:pt x="180" y="179"/>
                    <a:pt x="178" y="176"/>
                    <a:pt x="176" y="172"/>
                  </a:cubicBezTo>
                  <a:cubicBezTo>
                    <a:pt x="174" y="168"/>
                    <a:pt x="174" y="164"/>
                    <a:pt x="174" y="160"/>
                  </a:cubicBezTo>
                  <a:cubicBezTo>
                    <a:pt x="174" y="156"/>
                    <a:pt x="175" y="153"/>
                    <a:pt x="177" y="149"/>
                  </a:cubicBezTo>
                  <a:cubicBezTo>
                    <a:pt x="179" y="145"/>
                    <a:pt x="181" y="141"/>
                    <a:pt x="185" y="138"/>
                  </a:cubicBezTo>
                  <a:cubicBezTo>
                    <a:pt x="187" y="136"/>
                    <a:pt x="188" y="135"/>
                    <a:pt x="190" y="133"/>
                  </a:cubicBezTo>
                  <a:cubicBezTo>
                    <a:pt x="192" y="132"/>
                    <a:pt x="194" y="131"/>
                    <a:pt x="195" y="130"/>
                  </a:cubicBezTo>
                  <a:lnTo>
                    <a:pt x="213" y="112"/>
                  </a:lnTo>
                  <a:cubicBezTo>
                    <a:pt x="214" y="111"/>
                    <a:pt x="215" y="111"/>
                    <a:pt x="216" y="111"/>
                  </a:cubicBezTo>
                  <a:cubicBezTo>
                    <a:pt x="217" y="111"/>
                    <a:pt x="219" y="112"/>
                    <a:pt x="220" y="114"/>
                  </a:cubicBezTo>
                  <a:close/>
                  <a:moveTo>
                    <a:pt x="219" y="147"/>
                  </a:moveTo>
                  <a:cubicBezTo>
                    <a:pt x="215" y="143"/>
                    <a:pt x="210" y="140"/>
                    <a:pt x="206" y="140"/>
                  </a:cubicBezTo>
                  <a:cubicBezTo>
                    <a:pt x="201" y="140"/>
                    <a:pt x="197" y="142"/>
                    <a:pt x="193" y="147"/>
                  </a:cubicBezTo>
                  <a:cubicBezTo>
                    <a:pt x="191" y="149"/>
                    <a:pt x="189" y="151"/>
                    <a:pt x="189" y="153"/>
                  </a:cubicBezTo>
                  <a:cubicBezTo>
                    <a:pt x="188" y="155"/>
                    <a:pt x="187" y="158"/>
                    <a:pt x="188" y="160"/>
                  </a:cubicBezTo>
                  <a:cubicBezTo>
                    <a:pt x="188" y="162"/>
                    <a:pt x="188" y="164"/>
                    <a:pt x="189" y="167"/>
                  </a:cubicBezTo>
                  <a:cubicBezTo>
                    <a:pt x="191" y="169"/>
                    <a:pt x="192" y="171"/>
                    <a:pt x="194" y="172"/>
                  </a:cubicBezTo>
                  <a:cubicBezTo>
                    <a:pt x="198" y="176"/>
                    <a:pt x="202" y="178"/>
                    <a:pt x="206" y="178"/>
                  </a:cubicBezTo>
                  <a:cubicBezTo>
                    <a:pt x="211" y="178"/>
                    <a:pt x="215" y="176"/>
                    <a:pt x="219" y="172"/>
                  </a:cubicBezTo>
                  <a:cubicBezTo>
                    <a:pt x="221" y="170"/>
                    <a:pt x="223" y="168"/>
                    <a:pt x="224" y="166"/>
                  </a:cubicBezTo>
                  <a:cubicBezTo>
                    <a:pt x="225" y="163"/>
                    <a:pt x="225" y="161"/>
                    <a:pt x="225" y="159"/>
                  </a:cubicBezTo>
                  <a:cubicBezTo>
                    <a:pt x="225" y="157"/>
                    <a:pt x="224" y="154"/>
                    <a:pt x="223" y="152"/>
                  </a:cubicBezTo>
                  <a:cubicBezTo>
                    <a:pt x="222" y="150"/>
                    <a:pt x="220" y="148"/>
                    <a:pt x="219" y="147"/>
                  </a:cubicBezTo>
                  <a:close/>
                  <a:moveTo>
                    <a:pt x="272" y="188"/>
                  </a:moveTo>
                  <a:cubicBezTo>
                    <a:pt x="269" y="186"/>
                    <a:pt x="266" y="185"/>
                    <a:pt x="262" y="186"/>
                  </a:cubicBezTo>
                  <a:cubicBezTo>
                    <a:pt x="259" y="186"/>
                    <a:pt x="255" y="188"/>
                    <a:pt x="252" y="192"/>
                  </a:cubicBezTo>
                  <a:lnTo>
                    <a:pt x="236" y="207"/>
                  </a:lnTo>
                  <a:cubicBezTo>
                    <a:pt x="235" y="209"/>
                    <a:pt x="235" y="211"/>
                    <a:pt x="235" y="213"/>
                  </a:cubicBezTo>
                  <a:cubicBezTo>
                    <a:pt x="235" y="215"/>
                    <a:pt x="236" y="217"/>
                    <a:pt x="236" y="218"/>
                  </a:cubicBezTo>
                  <a:cubicBezTo>
                    <a:pt x="236" y="220"/>
                    <a:pt x="237" y="221"/>
                    <a:pt x="238" y="222"/>
                  </a:cubicBezTo>
                  <a:cubicBezTo>
                    <a:pt x="238" y="223"/>
                    <a:pt x="239" y="224"/>
                    <a:pt x="240" y="225"/>
                  </a:cubicBezTo>
                  <a:cubicBezTo>
                    <a:pt x="243" y="228"/>
                    <a:pt x="247" y="229"/>
                    <a:pt x="251" y="227"/>
                  </a:cubicBezTo>
                  <a:cubicBezTo>
                    <a:pt x="255" y="226"/>
                    <a:pt x="260" y="223"/>
                    <a:pt x="265" y="217"/>
                  </a:cubicBezTo>
                  <a:cubicBezTo>
                    <a:pt x="269" y="214"/>
                    <a:pt x="271" y="211"/>
                    <a:pt x="273" y="208"/>
                  </a:cubicBezTo>
                  <a:cubicBezTo>
                    <a:pt x="274" y="205"/>
                    <a:pt x="275" y="203"/>
                    <a:pt x="276" y="200"/>
                  </a:cubicBezTo>
                  <a:cubicBezTo>
                    <a:pt x="276" y="198"/>
                    <a:pt x="276" y="196"/>
                    <a:pt x="275" y="194"/>
                  </a:cubicBezTo>
                  <a:cubicBezTo>
                    <a:pt x="274" y="192"/>
                    <a:pt x="273" y="190"/>
                    <a:pt x="272" y="188"/>
                  </a:cubicBezTo>
                  <a:close/>
                  <a:moveTo>
                    <a:pt x="295" y="153"/>
                  </a:moveTo>
                  <a:cubicBezTo>
                    <a:pt x="295" y="153"/>
                    <a:pt x="295" y="154"/>
                    <a:pt x="295" y="154"/>
                  </a:cubicBezTo>
                  <a:cubicBezTo>
                    <a:pt x="295" y="155"/>
                    <a:pt x="295" y="155"/>
                    <a:pt x="295" y="156"/>
                  </a:cubicBezTo>
                  <a:cubicBezTo>
                    <a:pt x="295" y="156"/>
                    <a:pt x="295" y="157"/>
                    <a:pt x="294" y="158"/>
                  </a:cubicBezTo>
                  <a:cubicBezTo>
                    <a:pt x="293" y="159"/>
                    <a:pt x="292" y="159"/>
                    <a:pt x="291" y="161"/>
                  </a:cubicBezTo>
                  <a:cubicBezTo>
                    <a:pt x="290" y="162"/>
                    <a:pt x="289" y="163"/>
                    <a:pt x="289" y="163"/>
                  </a:cubicBezTo>
                  <a:cubicBezTo>
                    <a:pt x="288" y="164"/>
                    <a:pt x="287" y="164"/>
                    <a:pt x="286" y="164"/>
                  </a:cubicBezTo>
                  <a:cubicBezTo>
                    <a:pt x="286" y="165"/>
                    <a:pt x="285" y="165"/>
                    <a:pt x="285" y="165"/>
                  </a:cubicBezTo>
                  <a:cubicBezTo>
                    <a:pt x="285" y="165"/>
                    <a:pt x="284" y="164"/>
                    <a:pt x="284" y="164"/>
                  </a:cubicBezTo>
                  <a:lnTo>
                    <a:pt x="195" y="75"/>
                  </a:lnTo>
                  <a:cubicBezTo>
                    <a:pt x="195" y="75"/>
                    <a:pt x="195" y="75"/>
                    <a:pt x="195" y="74"/>
                  </a:cubicBezTo>
                  <a:cubicBezTo>
                    <a:pt x="194" y="74"/>
                    <a:pt x="195" y="73"/>
                    <a:pt x="195" y="73"/>
                  </a:cubicBezTo>
                  <a:cubicBezTo>
                    <a:pt x="195" y="72"/>
                    <a:pt x="195" y="71"/>
                    <a:pt x="196" y="71"/>
                  </a:cubicBezTo>
                  <a:cubicBezTo>
                    <a:pt x="197" y="70"/>
                    <a:pt x="198" y="69"/>
                    <a:pt x="199" y="68"/>
                  </a:cubicBezTo>
                  <a:cubicBezTo>
                    <a:pt x="200" y="67"/>
                    <a:pt x="201" y="66"/>
                    <a:pt x="201" y="65"/>
                  </a:cubicBezTo>
                  <a:cubicBezTo>
                    <a:pt x="202" y="65"/>
                    <a:pt x="203" y="64"/>
                    <a:pt x="203" y="64"/>
                  </a:cubicBezTo>
                  <a:cubicBezTo>
                    <a:pt x="204" y="64"/>
                    <a:pt x="205" y="64"/>
                    <a:pt x="205" y="64"/>
                  </a:cubicBezTo>
                  <a:cubicBezTo>
                    <a:pt x="205" y="64"/>
                    <a:pt x="206" y="64"/>
                    <a:pt x="206" y="64"/>
                  </a:cubicBezTo>
                  <a:lnTo>
                    <a:pt x="295" y="153"/>
                  </a:lnTo>
                  <a:close/>
                  <a:moveTo>
                    <a:pt x="329" y="119"/>
                  </a:moveTo>
                  <a:cubicBezTo>
                    <a:pt x="329" y="119"/>
                    <a:pt x="329" y="120"/>
                    <a:pt x="329" y="120"/>
                  </a:cubicBezTo>
                  <a:cubicBezTo>
                    <a:pt x="329" y="121"/>
                    <a:pt x="329" y="121"/>
                    <a:pt x="329" y="122"/>
                  </a:cubicBezTo>
                  <a:cubicBezTo>
                    <a:pt x="329" y="122"/>
                    <a:pt x="328" y="123"/>
                    <a:pt x="328" y="124"/>
                  </a:cubicBezTo>
                  <a:cubicBezTo>
                    <a:pt x="327" y="125"/>
                    <a:pt x="326" y="126"/>
                    <a:pt x="325" y="127"/>
                  </a:cubicBezTo>
                  <a:cubicBezTo>
                    <a:pt x="324" y="128"/>
                    <a:pt x="323" y="129"/>
                    <a:pt x="322" y="129"/>
                  </a:cubicBezTo>
                  <a:cubicBezTo>
                    <a:pt x="322" y="130"/>
                    <a:pt x="321" y="130"/>
                    <a:pt x="320" y="130"/>
                  </a:cubicBezTo>
                  <a:cubicBezTo>
                    <a:pt x="320" y="131"/>
                    <a:pt x="319" y="131"/>
                    <a:pt x="319" y="131"/>
                  </a:cubicBezTo>
                  <a:cubicBezTo>
                    <a:pt x="318" y="131"/>
                    <a:pt x="318" y="130"/>
                    <a:pt x="318" y="130"/>
                  </a:cubicBezTo>
                  <a:lnTo>
                    <a:pt x="258" y="70"/>
                  </a:lnTo>
                  <a:cubicBezTo>
                    <a:pt x="258" y="70"/>
                    <a:pt x="258" y="70"/>
                    <a:pt x="257" y="69"/>
                  </a:cubicBezTo>
                  <a:cubicBezTo>
                    <a:pt x="257" y="69"/>
                    <a:pt x="257" y="68"/>
                    <a:pt x="258" y="68"/>
                  </a:cubicBezTo>
                  <a:cubicBezTo>
                    <a:pt x="258" y="67"/>
                    <a:pt x="258" y="66"/>
                    <a:pt x="259" y="66"/>
                  </a:cubicBezTo>
                  <a:cubicBezTo>
                    <a:pt x="260" y="65"/>
                    <a:pt x="260" y="64"/>
                    <a:pt x="261" y="63"/>
                  </a:cubicBezTo>
                  <a:cubicBezTo>
                    <a:pt x="263" y="62"/>
                    <a:pt x="264" y="61"/>
                    <a:pt x="264" y="60"/>
                  </a:cubicBezTo>
                  <a:cubicBezTo>
                    <a:pt x="265" y="60"/>
                    <a:pt x="266" y="59"/>
                    <a:pt x="266" y="59"/>
                  </a:cubicBezTo>
                  <a:cubicBezTo>
                    <a:pt x="267" y="59"/>
                    <a:pt x="267" y="59"/>
                    <a:pt x="268" y="59"/>
                  </a:cubicBezTo>
                  <a:cubicBezTo>
                    <a:pt x="268" y="59"/>
                    <a:pt x="269" y="59"/>
                    <a:pt x="269" y="59"/>
                  </a:cubicBezTo>
                  <a:lnTo>
                    <a:pt x="329" y="119"/>
                  </a:lnTo>
                  <a:close/>
                  <a:moveTo>
                    <a:pt x="250" y="38"/>
                  </a:moveTo>
                  <a:cubicBezTo>
                    <a:pt x="253" y="41"/>
                    <a:pt x="254" y="43"/>
                    <a:pt x="254" y="45"/>
                  </a:cubicBezTo>
                  <a:cubicBezTo>
                    <a:pt x="254" y="47"/>
                    <a:pt x="253" y="49"/>
                    <a:pt x="250" y="51"/>
                  </a:cubicBezTo>
                  <a:cubicBezTo>
                    <a:pt x="247" y="54"/>
                    <a:pt x="245" y="55"/>
                    <a:pt x="243" y="55"/>
                  </a:cubicBezTo>
                  <a:cubicBezTo>
                    <a:pt x="241" y="55"/>
                    <a:pt x="239" y="54"/>
                    <a:pt x="237" y="52"/>
                  </a:cubicBezTo>
                  <a:cubicBezTo>
                    <a:pt x="234" y="49"/>
                    <a:pt x="233" y="47"/>
                    <a:pt x="233" y="45"/>
                  </a:cubicBezTo>
                  <a:cubicBezTo>
                    <a:pt x="233" y="43"/>
                    <a:pt x="234" y="41"/>
                    <a:pt x="237" y="38"/>
                  </a:cubicBezTo>
                  <a:cubicBezTo>
                    <a:pt x="240" y="36"/>
                    <a:pt x="242" y="34"/>
                    <a:pt x="244" y="34"/>
                  </a:cubicBezTo>
                  <a:cubicBezTo>
                    <a:pt x="245" y="34"/>
                    <a:pt x="248" y="36"/>
                    <a:pt x="250" y="38"/>
                  </a:cubicBezTo>
                  <a:close/>
                  <a:moveTo>
                    <a:pt x="397" y="51"/>
                  </a:moveTo>
                  <a:cubicBezTo>
                    <a:pt x="397" y="52"/>
                    <a:pt x="397" y="52"/>
                    <a:pt x="397" y="53"/>
                  </a:cubicBezTo>
                  <a:cubicBezTo>
                    <a:pt x="397" y="54"/>
                    <a:pt x="397" y="54"/>
                    <a:pt x="397" y="55"/>
                  </a:cubicBezTo>
                  <a:cubicBezTo>
                    <a:pt x="396" y="56"/>
                    <a:pt x="395" y="57"/>
                    <a:pt x="394" y="58"/>
                  </a:cubicBezTo>
                  <a:cubicBezTo>
                    <a:pt x="393" y="59"/>
                    <a:pt x="392" y="60"/>
                    <a:pt x="391" y="60"/>
                  </a:cubicBezTo>
                  <a:cubicBezTo>
                    <a:pt x="390" y="61"/>
                    <a:pt x="390" y="61"/>
                    <a:pt x="389" y="61"/>
                  </a:cubicBezTo>
                  <a:cubicBezTo>
                    <a:pt x="388" y="61"/>
                    <a:pt x="388" y="61"/>
                    <a:pt x="387" y="61"/>
                  </a:cubicBezTo>
                  <a:lnTo>
                    <a:pt x="381" y="55"/>
                  </a:lnTo>
                  <a:cubicBezTo>
                    <a:pt x="382" y="60"/>
                    <a:pt x="381" y="65"/>
                    <a:pt x="379" y="70"/>
                  </a:cubicBezTo>
                  <a:cubicBezTo>
                    <a:pt x="377" y="75"/>
                    <a:pt x="375" y="79"/>
                    <a:pt x="371" y="82"/>
                  </a:cubicBezTo>
                  <a:cubicBezTo>
                    <a:pt x="368" y="86"/>
                    <a:pt x="365" y="88"/>
                    <a:pt x="362" y="90"/>
                  </a:cubicBezTo>
                  <a:cubicBezTo>
                    <a:pt x="358" y="91"/>
                    <a:pt x="355" y="92"/>
                    <a:pt x="351" y="93"/>
                  </a:cubicBezTo>
                  <a:cubicBezTo>
                    <a:pt x="348" y="93"/>
                    <a:pt x="345" y="92"/>
                    <a:pt x="342" y="91"/>
                  </a:cubicBezTo>
                  <a:cubicBezTo>
                    <a:pt x="338" y="90"/>
                    <a:pt x="335" y="88"/>
                    <a:pt x="332" y="85"/>
                  </a:cubicBezTo>
                  <a:cubicBezTo>
                    <a:pt x="329" y="82"/>
                    <a:pt x="327" y="78"/>
                    <a:pt x="326" y="74"/>
                  </a:cubicBezTo>
                  <a:cubicBezTo>
                    <a:pt x="325" y="70"/>
                    <a:pt x="325" y="66"/>
                    <a:pt x="325" y="62"/>
                  </a:cubicBezTo>
                  <a:cubicBezTo>
                    <a:pt x="326" y="58"/>
                    <a:pt x="328" y="53"/>
                    <a:pt x="331" y="49"/>
                  </a:cubicBezTo>
                  <a:cubicBezTo>
                    <a:pt x="334" y="44"/>
                    <a:pt x="338" y="40"/>
                    <a:pt x="342" y="35"/>
                  </a:cubicBezTo>
                  <a:lnTo>
                    <a:pt x="351" y="27"/>
                  </a:lnTo>
                  <a:lnTo>
                    <a:pt x="346" y="22"/>
                  </a:lnTo>
                  <a:cubicBezTo>
                    <a:pt x="344" y="20"/>
                    <a:pt x="341" y="18"/>
                    <a:pt x="339" y="17"/>
                  </a:cubicBezTo>
                  <a:cubicBezTo>
                    <a:pt x="337" y="16"/>
                    <a:pt x="335" y="15"/>
                    <a:pt x="332" y="15"/>
                  </a:cubicBezTo>
                  <a:cubicBezTo>
                    <a:pt x="330" y="15"/>
                    <a:pt x="328" y="15"/>
                    <a:pt x="326" y="16"/>
                  </a:cubicBezTo>
                  <a:cubicBezTo>
                    <a:pt x="323" y="18"/>
                    <a:pt x="321" y="19"/>
                    <a:pt x="318" y="22"/>
                  </a:cubicBezTo>
                  <a:cubicBezTo>
                    <a:pt x="316" y="25"/>
                    <a:pt x="314" y="27"/>
                    <a:pt x="312" y="30"/>
                  </a:cubicBezTo>
                  <a:cubicBezTo>
                    <a:pt x="311" y="33"/>
                    <a:pt x="309" y="36"/>
                    <a:pt x="309" y="38"/>
                  </a:cubicBezTo>
                  <a:cubicBezTo>
                    <a:pt x="308" y="40"/>
                    <a:pt x="307" y="42"/>
                    <a:pt x="307" y="44"/>
                  </a:cubicBezTo>
                  <a:cubicBezTo>
                    <a:pt x="306" y="46"/>
                    <a:pt x="306" y="47"/>
                    <a:pt x="305" y="47"/>
                  </a:cubicBezTo>
                  <a:cubicBezTo>
                    <a:pt x="305" y="48"/>
                    <a:pt x="304" y="48"/>
                    <a:pt x="304" y="48"/>
                  </a:cubicBezTo>
                  <a:cubicBezTo>
                    <a:pt x="304" y="48"/>
                    <a:pt x="303" y="48"/>
                    <a:pt x="302" y="48"/>
                  </a:cubicBezTo>
                  <a:cubicBezTo>
                    <a:pt x="302" y="48"/>
                    <a:pt x="301" y="48"/>
                    <a:pt x="301" y="47"/>
                  </a:cubicBezTo>
                  <a:cubicBezTo>
                    <a:pt x="300" y="47"/>
                    <a:pt x="299" y="46"/>
                    <a:pt x="299" y="45"/>
                  </a:cubicBezTo>
                  <a:cubicBezTo>
                    <a:pt x="298" y="44"/>
                    <a:pt x="297" y="43"/>
                    <a:pt x="296" y="43"/>
                  </a:cubicBezTo>
                  <a:cubicBezTo>
                    <a:pt x="296" y="42"/>
                    <a:pt x="296" y="41"/>
                    <a:pt x="296" y="40"/>
                  </a:cubicBezTo>
                  <a:cubicBezTo>
                    <a:pt x="296" y="38"/>
                    <a:pt x="296" y="37"/>
                    <a:pt x="297" y="34"/>
                  </a:cubicBezTo>
                  <a:cubicBezTo>
                    <a:pt x="297" y="32"/>
                    <a:pt x="298" y="30"/>
                    <a:pt x="300" y="27"/>
                  </a:cubicBezTo>
                  <a:cubicBezTo>
                    <a:pt x="301" y="25"/>
                    <a:pt x="302" y="22"/>
                    <a:pt x="304" y="20"/>
                  </a:cubicBezTo>
                  <a:cubicBezTo>
                    <a:pt x="306" y="17"/>
                    <a:pt x="308" y="14"/>
                    <a:pt x="310" y="12"/>
                  </a:cubicBezTo>
                  <a:cubicBezTo>
                    <a:pt x="315" y="8"/>
                    <a:pt x="319" y="5"/>
                    <a:pt x="323" y="3"/>
                  </a:cubicBezTo>
                  <a:cubicBezTo>
                    <a:pt x="327" y="1"/>
                    <a:pt x="331" y="0"/>
                    <a:pt x="334" y="0"/>
                  </a:cubicBezTo>
                  <a:cubicBezTo>
                    <a:pt x="338" y="0"/>
                    <a:pt x="342" y="1"/>
                    <a:pt x="345" y="2"/>
                  </a:cubicBezTo>
                  <a:cubicBezTo>
                    <a:pt x="349" y="4"/>
                    <a:pt x="353" y="7"/>
                    <a:pt x="356" y="11"/>
                  </a:cubicBezTo>
                  <a:lnTo>
                    <a:pt x="397" y="51"/>
                  </a:lnTo>
                  <a:close/>
                  <a:moveTo>
                    <a:pt x="359" y="35"/>
                  </a:moveTo>
                  <a:lnTo>
                    <a:pt x="349" y="44"/>
                  </a:lnTo>
                  <a:cubicBezTo>
                    <a:pt x="346" y="47"/>
                    <a:pt x="344" y="50"/>
                    <a:pt x="342" y="53"/>
                  </a:cubicBezTo>
                  <a:cubicBezTo>
                    <a:pt x="340" y="55"/>
                    <a:pt x="339" y="58"/>
                    <a:pt x="339" y="61"/>
                  </a:cubicBezTo>
                  <a:cubicBezTo>
                    <a:pt x="338" y="63"/>
                    <a:pt x="339" y="65"/>
                    <a:pt x="339" y="67"/>
                  </a:cubicBezTo>
                  <a:cubicBezTo>
                    <a:pt x="340" y="69"/>
                    <a:pt x="341" y="71"/>
                    <a:pt x="343" y="73"/>
                  </a:cubicBezTo>
                  <a:cubicBezTo>
                    <a:pt x="346" y="76"/>
                    <a:pt x="350" y="78"/>
                    <a:pt x="353" y="78"/>
                  </a:cubicBezTo>
                  <a:cubicBezTo>
                    <a:pt x="357" y="77"/>
                    <a:pt x="361" y="76"/>
                    <a:pt x="364" y="72"/>
                  </a:cubicBezTo>
                  <a:cubicBezTo>
                    <a:pt x="367" y="69"/>
                    <a:pt x="369" y="66"/>
                    <a:pt x="370" y="62"/>
                  </a:cubicBezTo>
                  <a:cubicBezTo>
                    <a:pt x="371" y="58"/>
                    <a:pt x="372" y="53"/>
                    <a:pt x="371" y="48"/>
                  </a:cubicBezTo>
                  <a:lnTo>
                    <a:pt x="359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5387976" y="4191001"/>
              <a:ext cx="295275" cy="263525"/>
            </a:xfrm>
            <a:custGeom>
              <a:avLst/>
              <a:gdLst>
                <a:gd name="T0" fmla="*/ 46 w 523"/>
                <a:gd name="T1" fmla="*/ 378 h 465"/>
                <a:gd name="T2" fmla="*/ 114 w 523"/>
                <a:gd name="T3" fmla="*/ 463 h 465"/>
                <a:gd name="T4" fmla="*/ 10 w 523"/>
                <a:gd name="T5" fmla="*/ 415 h 465"/>
                <a:gd name="T6" fmla="*/ 1 w 523"/>
                <a:gd name="T7" fmla="*/ 406 h 465"/>
                <a:gd name="T8" fmla="*/ 68 w 523"/>
                <a:gd name="T9" fmla="*/ 347 h 465"/>
                <a:gd name="T10" fmla="*/ 173 w 523"/>
                <a:gd name="T11" fmla="*/ 402 h 465"/>
                <a:gd name="T12" fmla="*/ 113 w 523"/>
                <a:gd name="T13" fmla="*/ 341 h 465"/>
                <a:gd name="T14" fmla="*/ 175 w 523"/>
                <a:gd name="T15" fmla="*/ 340 h 465"/>
                <a:gd name="T16" fmla="*/ 125 w 523"/>
                <a:gd name="T17" fmla="*/ 355 h 465"/>
                <a:gd name="T18" fmla="*/ 179 w 523"/>
                <a:gd name="T19" fmla="*/ 382 h 465"/>
                <a:gd name="T20" fmla="*/ 256 w 523"/>
                <a:gd name="T21" fmla="*/ 302 h 465"/>
                <a:gd name="T22" fmla="*/ 227 w 523"/>
                <a:gd name="T23" fmla="*/ 346 h 465"/>
                <a:gd name="T24" fmla="*/ 213 w 523"/>
                <a:gd name="T25" fmla="*/ 338 h 465"/>
                <a:gd name="T26" fmla="*/ 241 w 523"/>
                <a:gd name="T27" fmla="*/ 320 h 465"/>
                <a:gd name="T28" fmla="*/ 220 w 523"/>
                <a:gd name="T29" fmla="*/ 304 h 465"/>
                <a:gd name="T30" fmla="*/ 174 w 523"/>
                <a:gd name="T31" fmla="*/ 296 h 465"/>
                <a:gd name="T32" fmla="*/ 199 w 523"/>
                <a:gd name="T33" fmla="*/ 255 h 465"/>
                <a:gd name="T34" fmla="*/ 210 w 523"/>
                <a:gd name="T35" fmla="*/ 260 h 465"/>
                <a:gd name="T36" fmla="*/ 198 w 523"/>
                <a:gd name="T37" fmla="*/ 269 h 465"/>
                <a:gd name="T38" fmla="*/ 195 w 523"/>
                <a:gd name="T39" fmla="*/ 296 h 465"/>
                <a:gd name="T40" fmla="*/ 241 w 523"/>
                <a:gd name="T41" fmla="*/ 287 h 465"/>
                <a:gd name="T42" fmla="*/ 322 w 523"/>
                <a:gd name="T43" fmla="*/ 245 h 465"/>
                <a:gd name="T44" fmla="*/ 282 w 523"/>
                <a:gd name="T45" fmla="*/ 281 h 465"/>
                <a:gd name="T46" fmla="*/ 246 w 523"/>
                <a:gd name="T47" fmla="*/ 203 h 465"/>
                <a:gd name="T48" fmla="*/ 273 w 523"/>
                <a:gd name="T49" fmla="*/ 193 h 465"/>
                <a:gd name="T50" fmla="*/ 270 w 523"/>
                <a:gd name="T51" fmla="*/ 204 h 465"/>
                <a:gd name="T52" fmla="*/ 284 w 523"/>
                <a:gd name="T53" fmla="*/ 265 h 465"/>
                <a:gd name="T54" fmla="*/ 312 w 523"/>
                <a:gd name="T55" fmla="*/ 234 h 465"/>
                <a:gd name="T56" fmla="*/ 387 w 523"/>
                <a:gd name="T57" fmla="*/ 189 h 465"/>
                <a:gd name="T58" fmla="*/ 371 w 523"/>
                <a:gd name="T59" fmla="*/ 191 h 465"/>
                <a:gd name="T60" fmla="*/ 322 w 523"/>
                <a:gd name="T61" fmla="*/ 221 h 465"/>
                <a:gd name="T62" fmla="*/ 336 w 523"/>
                <a:gd name="T63" fmla="*/ 159 h 465"/>
                <a:gd name="T64" fmla="*/ 298 w 523"/>
                <a:gd name="T65" fmla="*/ 174 h 465"/>
                <a:gd name="T66" fmla="*/ 288 w 523"/>
                <a:gd name="T67" fmla="*/ 182 h 465"/>
                <a:gd name="T68" fmla="*/ 300 w 523"/>
                <a:gd name="T69" fmla="*/ 149 h 465"/>
                <a:gd name="T70" fmla="*/ 348 w 523"/>
                <a:gd name="T71" fmla="*/ 171 h 465"/>
                <a:gd name="T72" fmla="*/ 343 w 523"/>
                <a:gd name="T73" fmla="*/ 214 h 465"/>
                <a:gd name="T74" fmla="*/ 461 w 523"/>
                <a:gd name="T75" fmla="*/ 115 h 465"/>
                <a:gd name="T76" fmla="*/ 451 w 523"/>
                <a:gd name="T77" fmla="*/ 125 h 465"/>
                <a:gd name="T78" fmla="*/ 384 w 523"/>
                <a:gd name="T79" fmla="*/ 84 h 465"/>
                <a:gd name="T80" fmla="*/ 419 w 523"/>
                <a:gd name="T81" fmla="*/ 159 h 465"/>
                <a:gd name="T82" fmla="*/ 349 w 523"/>
                <a:gd name="T83" fmla="*/ 105 h 465"/>
                <a:gd name="T84" fmla="*/ 357 w 523"/>
                <a:gd name="T85" fmla="*/ 95 h 465"/>
                <a:gd name="T86" fmla="*/ 389 w 523"/>
                <a:gd name="T87" fmla="*/ 64 h 465"/>
                <a:gd name="T88" fmla="*/ 523 w 523"/>
                <a:gd name="T89" fmla="*/ 54 h 465"/>
                <a:gd name="T90" fmla="*/ 507 w 523"/>
                <a:gd name="T91" fmla="*/ 55 h 465"/>
                <a:gd name="T92" fmla="*/ 458 w 523"/>
                <a:gd name="T93" fmla="*/ 86 h 465"/>
                <a:gd name="T94" fmla="*/ 471 w 523"/>
                <a:gd name="T95" fmla="*/ 23 h 465"/>
                <a:gd name="T96" fmla="*/ 434 w 523"/>
                <a:gd name="T97" fmla="*/ 39 h 465"/>
                <a:gd name="T98" fmla="*/ 424 w 523"/>
                <a:gd name="T99" fmla="*/ 46 h 465"/>
                <a:gd name="T100" fmla="*/ 436 w 523"/>
                <a:gd name="T101" fmla="*/ 13 h 465"/>
                <a:gd name="T102" fmla="*/ 484 w 523"/>
                <a:gd name="T103" fmla="*/ 36 h 465"/>
                <a:gd name="T104" fmla="*/ 479 w 523"/>
                <a:gd name="T105" fmla="*/ 7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3" h="465">
                  <a:moveTo>
                    <a:pt x="68" y="347"/>
                  </a:moveTo>
                  <a:cubicBezTo>
                    <a:pt x="69" y="348"/>
                    <a:pt x="70" y="349"/>
                    <a:pt x="70" y="350"/>
                  </a:cubicBezTo>
                  <a:cubicBezTo>
                    <a:pt x="71" y="350"/>
                    <a:pt x="71" y="351"/>
                    <a:pt x="71" y="352"/>
                  </a:cubicBezTo>
                  <a:cubicBezTo>
                    <a:pt x="71" y="352"/>
                    <a:pt x="71" y="353"/>
                    <a:pt x="71" y="353"/>
                  </a:cubicBezTo>
                  <a:cubicBezTo>
                    <a:pt x="71" y="354"/>
                    <a:pt x="71" y="354"/>
                    <a:pt x="71" y="354"/>
                  </a:cubicBezTo>
                  <a:lnTo>
                    <a:pt x="46" y="378"/>
                  </a:lnTo>
                  <a:lnTo>
                    <a:pt x="121" y="453"/>
                  </a:lnTo>
                  <a:cubicBezTo>
                    <a:pt x="121" y="453"/>
                    <a:pt x="121" y="454"/>
                    <a:pt x="122" y="454"/>
                  </a:cubicBezTo>
                  <a:cubicBezTo>
                    <a:pt x="122" y="454"/>
                    <a:pt x="122" y="455"/>
                    <a:pt x="121" y="456"/>
                  </a:cubicBezTo>
                  <a:cubicBezTo>
                    <a:pt x="121" y="456"/>
                    <a:pt x="120" y="457"/>
                    <a:pt x="120" y="458"/>
                  </a:cubicBezTo>
                  <a:cubicBezTo>
                    <a:pt x="119" y="459"/>
                    <a:pt x="118" y="460"/>
                    <a:pt x="117" y="461"/>
                  </a:cubicBezTo>
                  <a:cubicBezTo>
                    <a:pt x="116" y="462"/>
                    <a:pt x="115" y="463"/>
                    <a:pt x="114" y="463"/>
                  </a:cubicBezTo>
                  <a:cubicBezTo>
                    <a:pt x="114" y="464"/>
                    <a:pt x="113" y="464"/>
                    <a:pt x="112" y="465"/>
                  </a:cubicBezTo>
                  <a:cubicBezTo>
                    <a:pt x="112" y="465"/>
                    <a:pt x="111" y="465"/>
                    <a:pt x="111" y="465"/>
                  </a:cubicBezTo>
                  <a:cubicBezTo>
                    <a:pt x="110" y="465"/>
                    <a:pt x="110" y="465"/>
                    <a:pt x="109" y="464"/>
                  </a:cubicBezTo>
                  <a:lnTo>
                    <a:pt x="35" y="390"/>
                  </a:lnTo>
                  <a:lnTo>
                    <a:pt x="11" y="414"/>
                  </a:lnTo>
                  <a:cubicBezTo>
                    <a:pt x="11" y="414"/>
                    <a:pt x="10" y="415"/>
                    <a:pt x="10" y="415"/>
                  </a:cubicBezTo>
                  <a:cubicBezTo>
                    <a:pt x="9" y="415"/>
                    <a:pt x="9" y="415"/>
                    <a:pt x="8" y="415"/>
                  </a:cubicBezTo>
                  <a:cubicBezTo>
                    <a:pt x="8" y="414"/>
                    <a:pt x="7" y="414"/>
                    <a:pt x="6" y="413"/>
                  </a:cubicBezTo>
                  <a:cubicBezTo>
                    <a:pt x="6" y="413"/>
                    <a:pt x="5" y="412"/>
                    <a:pt x="4" y="411"/>
                  </a:cubicBezTo>
                  <a:cubicBezTo>
                    <a:pt x="3" y="411"/>
                    <a:pt x="2" y="410"/>
                    <a:pt x="2" y="409"/>
                  </a:cubicBezTo>
                  <a:cubicBezTo>
                    <a:pt x="1" y="408"/>
                    <a:pt x="1" y="408"/>
                    <a:pt x="1" y="407"/>
                  </a:cubicBezTo>
                  <a:cubicBezTo>
                    <a:pt x="1" y="407"/>
                    <a:pt x="0" y="406"/>
                    <a:pt x="1" y="406"/>
                  </a:cubicBezTo>
                  <a:cubicBezTo>
                    <a:pt x="1" y="405"/>
                    <a:pt x="1" y="405"/>
                    <a:pt x="1" y="404"/>
                  </a:cubicBezTo>
                  <a:lnTo>
                    <a:pt x="61" y="345"/>
                  </a:lnTo>
                  <a:cubicBezTo>
                    <a:pt x="61" y="344"/>
                    <a:pt x="62" y="344"/>
                    <a:pt x="62" y="344"/>
                  </a:cubicBezTo>
                  <a:cubicBezTo>
                    <a:pt x="63" y="344"/>
                    <a:pt x="63" y="344"/>
                    <a:pt x="64" y="344"/>
                  </a:cubicBezTo>
                  <a:cubicBezTo>
                    <a:pt x="64" y="344"/>
                    <a:pt x="65" y="345"/>
                    <a:pt x="66" y="345"/>
                  </a:cubicBezTo>
                  <a:cubicBezTo>
                    <a:pt x="66" y="346"/>
                    <a:pt x="67" y="346"/>
                    <a:pt x="68" y="347"/>
                  </a:cubicBezTo>
                  <a:close/>
                  <a:moveTo>
                    <a:pt x="185" y="328"/>
                  </a:moveTo>
                  <a:cubicBezTo>
                    <a:pt x="190" y="333"/>
                    <a:pt x="194" y="338"/>
                    <a:pt x="197" y="343"/>
                  </a:cubicBezTo>
                  <a:cubicBezTo>
                    <a:pt x="199" y="348"/>
                    <a:pt x="201" y="354"/>
                    <a:pt x="202" y="359"/>
                  </a:cubicBezTo>
                  <a:cubicBezTo>
                    <a:pt x="202" y="365"/>
                    <a:pt x="201" y="370"/>
                    <a:pt x="199" y="376"/>
                  </a:cubicBezTo>
                  <a:cubicBezTo>
                    <a:pt x="197" y="381"/>
                    <a:pt x="193" y="387"/>
                    <a:pt x="188" y="392"/>
                  </a:cubicBezTo>
                  <a:cubicBezTo>
                    <a:pt x="183" y="396"/>
                    <a:pt x="178" y="400"/>
                    <a:pt x="173" y="402"/>
                  </a:cubicBezTo>
                  <a:cubicBezTo>
                    <a:pt x="168" y="404"/>
                    <a:pt x="163" y="405"/>
                    <a:pt x="158" y="405"/>
                  </a:cubicBezTo>
                  <a:cubicBezTo>
                    <a:pt x="152" y="405"/>
                    <a:pt x="147" y="403"/>
                    <a:pt x="142" y="400"/>
                  </a:cubicBezTo>
                  <a:cubicBezTo>
                    <a:pt x="137" y="397"/>
                    <a:pt x="132" y="394"/>
                    <a:pt x="127" y="389"/>
                  </a:cubicBezTo>
                  <a:cubicBezTo>
                    <a:pt x="122" y="384"/>
                    <a:pt x="118" y="379"/>
                    <a:pt x="115" y="373"/>
                  </a:cubicBezTo>
                  <a:cubicBezTo>
                    <a:pt x="112" y="368"/>
                    <a:pt x="111" y="362"/>
                    <a:pt x="110" y="357"/>
                  </a:cubicBezTo>
                  <a:cubicBezTo>
                    <a:pt x="110" y="351"/>
                    <a:pt x="111" y="346"/>
                    <a:pt x="113" y="341"/>
                  </a:cubicBezTo>
                  <a:cubicBezTo>
                    <a:pt x="115" y="335"/>
                    <a:pt x="119" y="330"/>
                    <a:pt x="124" y="325"/>
                  </a:cubicBezTo>
                  <a:cubicBezTo>
                    <a:pt x="129" y="320"/>
                    <a:pt x="134" y="316"/>
                    <a:pt x="139" y="314"/>
                  </a:cubicBezTo>
                  <a:cubicBezTo>
                    <a:pt x="144" y="312"/>
                    <a:pt x="149" y="311"/>
                    <a:pt x="154" y="311"/>
                  </a:cubicBezTo>
                  <a:cubicBezTo>
                    <a:pt x="159" y="312"/>
                    <a:pt x="165" y="313"/>
                    <a:pt x="170" y="316"/>
                  </a:cubicBezTo>
                  <a:cubicBezTo>
                    <a:pt x="175" y="319"/>
                    <a:pt x="180" y="323"/>
                    <a:pt x="185" y="328"/>
                  </a:cubicBezTo>
                  <a:close/>
                  <a:moveTo>
                    <a:pt x="175" y="340"/>
                  </a:moveTo>
                  <a:cubicBezTo>
                    <a:pt x="171" y="337"/>
                    <a:pt x="168" y="334"/>
                    <a:pt x="165" y="331"/>
                  </a:cubicBezTo>
                  <a:cubicBezTo>
                    <a:pt x="161" y="329"/>
                    <a:pt x="158" y="328"/>
                    <a:pt x="154" y="327"/>
                  </a:cubicBezTo>
                  <a:cubicBezTo>
                    <a:pt x="150" y="326"/>
                    <a:pt x="147" y="326"/>
                    <a:pt x="143" y="327"/>
                  </a:cubicBezTo>
                  <a:cubicBezTo>
                    <a:pt x="140" y="329"/>
                    <a:pt x="136" y="331"/>
                    <a:pt x="133" y="334"/>
                  </a:cubicBezTo>
                  <a:cubicBezTo>
                    <a:pt x="129" y="338"/>
                    <a:pt x="127" y="341"/>
                    <a:pt x="126" y="344"/>
                  </a:cubicBezTo>
                  <a:cubicBezTo>
                    <a:pt x="125" y="348"/>
                    <a:pt x="124" y="351"/>
                    <a:pt x="125" y="355"/>
                  </a:cubicBezTo>
                  <a:cubicBezTo>
                    <a:pt x="126" y="359"/>
                    <a:pt x="127" y="362"/>
                    <a:pt x="129" y="366"/>
                  </a:cubicBezTo>
                  <a:cubicBezTo>
                    <a:pt x="131" y="370"/>
                    <a:pt x="134" y="373"/>
                    <a:pt x="137" y="376"/>
                  </a:cubicBezTo>
                  <a:cubicBezTo>
                    <a:pt x="141" y="380"/>
                    <a:pt x="144" y="383"/>
                    <a:pt x="147" y="385"/>
                  </a:cubicBezTo>
                  <a:cubicBezTo>
                    <a:pt x="151" y="387"/>
                    <a:pt x="154" y="389"/>
                    <a:pt x="158" y="389"/>
                  </a:cubicBezTo>
                  <a:cubicBezTo>
                    <a:pt x="162" y="390"/>
                    <a:pt x="165" y="390"/>
                    <a:pt x="169" y="389"/>
                  </a:cubicBezTo>
                  <a:cubicBezTo>
                    <a:pt x="172" y="388"/>
                    <a:pt x="176" y="385"/>
                    <a:pt x="179" y="382"/>
                  </a:cubicBezTo>
                  <a:cubicBezTo>
                    <a:pt x="183" y="379"/>
                    <a:pt x="185" y="375"/>
                    <a:pt x="186" y="372"/>
                  </a:cubicBezTo>
                  <a:cubicBezTo>
                    <a:pt x="187" y="368"/>
                    <a:pt x="188" y="365"/>
                    <a:pt x="187" y="361"/>
                  </a:cubicBezTo>
                  <a:cubicBezTo>
                    <a:pt x="186" y="357"/>
                    <a:pt x="185" y="354"/>
                    <a:pt x="183" y="350"/>
                  </a:cubicBezTo>
                  <a:cubicBezTo>
                    <a:pt x="181" y="347"/>
                    <a:pt x="178" y="343"/>
                    <a:pt x="175" y="340"/>
                  </a:cubicBezTo>
                  <a:close/>
                  <a:moveTo>
                    <a:pt x="249" y="292"/>
                  </a:moveTo>
                  <a:cubicBezTo>
                    <a:pt x="252" y="295"/>
                    <a:pt x="254" y="298"/>
                    <a:pt x="256" y="302"/>
                  </a:cubicBezTo>
                  <a:cubicBezTo>
                    <a:pt x="257" y="305"/>
                    <a:pt x="257" y="309"/>
                    <a:pt x="257" y="313"/>
                  </a:cubicBezTo>
                  <a:cubicBezTo>
                    <a:pt x="257" y="316"/>
                    <a:pt x="255" y="320"/>
                    <a:pt x="253" y="324"/>
                  </a:cubicBezTo>
                  <a:cubicBezTo>
                    <a:pt x="251" y="328"/>
                    <a:pt x="248" y="331"/>
                    <a:pt x="245" y="335"/>
                  </a:cubicBezTo>
                  <a:cubicBezTo>
                    <a:pt x="243" y="337"/>
                    <a:pt x="241" y="339"/>
                    <a:pt x="238" y="340"/>
                  </a:cubicBezTo>
                  <a:cubicBezTo>
                    <a:pt x="236" y="342"/>
                    <a:pt x="234" y="343"/>
                    <a:pt x="232" y="344"/>
                  </a:cubicBezTo>
                  <a:cubicBezTo>
                    <a:pt x="230" y="345"/>
                    <a:pt x="228" y="346"/>
                    <a:pt x="227" y="346"/>
                  </a:cubicBezTo>
                  <a:cubicBezTo>
                    <a:pt x="225" y="347"/>
                    <a:pt x="224" y="347"/>
                    <a:pt x="223" y="347"/>
                  </a:cubicBezTo>
                  <a:cubicBezTo>
                    <a:pt x="222" y="347"/>
                    <a:pt x="221" y="347"/>
                    <a:pt x="220" y="346"/>
                  </a:cubicBezTo>
                  <a:cubicBezTo>
                    <a:pt x="219" y="346"/>
                    <a:pt x="218" y="345"/>
                    <a:pt x="216" y="344"/>
                  </a:cubicBezTo>
                  <a:cubicBezTo>
                    <a:pt x="215" y="343"/>
                    <a:pt x="215" y="342"/>
                    <a:pt x="214" y="341"/>
                  </a:cubicBezTo>
                  <a:cubicBezTo>
                    <a:pt x="214" y="341"/>
                    <a:pt x="213" y="340"/>
                    <a:pt x="213" y="340"/>
                  </a:cubicBezTo>
                  <a:cubicBezTo>
                    <a:pt x="213" y="339"/>
                    <a:pt x="213" y="339"/>
                    <a:pt x="213" y="338"/>
                  </a:cubicBezTo>
                  <a:cubicBezTo>
                    <a:pt x="213" y="338"/>
                    <a:pt x="213" y="337"/>
                    <a:pt x="214" y="337"/>
                  </a:cubicBezTo>
                  <a:cubicBezTo>
                    <a:pt x="214" y="337"/>
                    <a:pt x="215" y="336"/>
                    <a:pt x="217" y="336"/>
                  </a:cubicBezTo>
                  <a:cubicBezTo>
                    <a:pt x="218" y="336"/>
                    <a:pt x="220" y="335"/>
                    <a:pt x="222" y="334"/>
                  </a:cubicBezTo>
                  <a:cubicBezTo>
                    <a:pt x="224" y="334"/>
                    <a:pt x="227" y="333"/>
                    <a:pt x="229" y="331"/>
                  </a:cubicBezTo>
                  <a:cubicBezTo>
                    <a:pt x="232" y="330"/>
                    <a:pt x="234" y="328"/>
                    <a:pt x="236" y="326"/>
                  </a:cubicBezTo>
                  <a:cubicBezTo>
                    <a:pt x="238" y="324"/>
                    <a:pt x="240" y="322"/>
                    <a:pt x="241" y="320"/>
                  </a:cubicBezTo>
                  <a:cubicBezTo>
                    <a:pt x="242" y="318"/>
                    <a:pt x="243" y="316"/>
                    <a:pt x="243" y="314"/>
                  </a:cubicBezTo>
                  <a:cubicBezTo>
                    <a:pt x="243" y="313"/>
                    <a:pt x="243" y="311"/>
                    <a:pt x="243" y="309"/>
                  </a:cubicBezTo>
                  <a:cubicBezTo>
                    <a:pt x="242" y="307"/>
                    <a:pt x="241" y="305"/>
                    <a:pt x="239" y="304"/>
                  </a:cubicBezTo>
                  <a:cubicBezTo>
                    <a:pt x="238" y="302"/>
                    <a:pt x="236" y="301"/>
                    <a:pt x="234" y="301"/>
                  </a:cubicBezTo>
                  <a:cubicBezTo>
                    <a:pt x="232" y="301"/>
                    <a:pt x="230" y="301"/>
                    <a:pt x="227" y="301"/>
                  </a:cubicBezTo>
                  <a:cubicBezTo>
                    <a:pt x="225" y="302"/>
                    <a:pt x="223" y="302"/>
                    <a:pt x="220" y="304"/>
                  </a:cubicBezTo>
                  <a:cubicBezTo>
                    <a:pt x="218" y="305"/>
                    <a:pt x="215" y="306"/>
                    <a:pt x="213" y="307"/>
                  </a:cubicBezTo>
                  <a:cubicBezTo>
                    <a:pt x="210" y="308"/>
                    <a:pt x="207" y="309"/>
                    <a:pt x="205" y="310"/>
                  </a:cubicBezTo>
                  <a:cubicBezTo>
                    <a:pt x="202" y="311"/>
                    <a:pt x="199" y="311"/>
                    <a:pt x="196" y="311"/>
                  </a:cubicBezTo>
                  <a:cubicBezTo>
                    <a:pt x="193" y="311"/>
                    <a:pt x="191" y="311"/>
                    <a:pt x="188" y="310"/>
                  </a:cubicBezTo>
                  <a:cubicBezTo>
                    <a:pt x="185" y="309"/>
                    <a:pt x="182" y="307"/>
                    <a:pt x="180" y="304"/>
                  </a:cubicBezTo>
                  <a:cubicBezTo>
                    <a:pt x="177" y="302"/>
                    <a:pt x="176" y="299"/>
                    <a:pt x="174" y="296"/>
                  </a:cubicBezTo>
                  <a:cubicBezTo>
                    <a:pt x="173" y="293"/>
                    <a:pt x="173" y="290"/>
                    <a:pt x="173" y="286"/>
                  </a:cubicBezTo>
                  <a:cubicBezTo>
                    <a:pt x="173" y="283"/>
                    <a:pt x="174" y="279"/>
                    <a:pt x="176" y="276"/>
                  </a:cubicBezTo>
                  <a:cubicBezTo>
                    <a:pt x="178" y="272"/>
                    <a:pt x="180" y="268"/>
                    <a:pt x="184" y="265"/>
                  </a:cubicBezTo>
                  <a:cubicBezTo>
                    <a:pt x="185" y="263"/>
                    <a:pt x="187" y="262"/>
                    <a:pt x="189" y="260"/>
                  </a:cubicBezTo>
                  <a:cubicBezTo>
                    <a:pt x="191" y="259"/>
                    <a:pt x="193" y="258"/>
                    <a:pt x="194" y="257"/>
                  </a:cubicBezTo>
                  <a:cubicBezTo>
                    <a:pt x="196" y="256"/>
                    <a:pt x="198" y="255"/>
                    <a:pt x="199" y="255"/>
                  </a:cubicBezTo>
                  <a:cubicBezTo>
                    <a:pt x="200" y="255"/>
                    <a:pt x="201" y="254"/>
                    <a:pt x="202" y="254"/>
                  </a:cubicBezTo>
                  <a:cubicBezTo>
                    <a:pt x="203" y="254"/>
                    <a:pt x="204" y="254"/>
                    <a:pt x="204" y="254"/>
                  </a:cubicBezTo>
                  <a:cubicBezTo>
                    <a:pt x="204" y="254"/>
                    <a:pt x="205" y="254"/>
                    <a:pt x="205" y="255"/>
                  </a:cubicBezTo>
                  <a:cubicBezTo>
                    <a:pt x="206" y="255"/>
                    <a:pt x="206" y="255"/>
                    <a:pt x="207" y="256"/>
                  </a:cubicBezTo>
                  <a:cubicBezTo>
                    <a:pt x="207" y="256"/>
                    <a:pt x="208" y="257"/>
                    <a:pt x="209" y="257"/>
                  </a:cubicBezTo>
                  <a:cubicBezTo>
                    <a:pt x="209" y="258"/>
                    <a:pt x="210" y="259"/>
                    <a:pt x="210" y="260"/>
                  </a:cubicBezTo>
                  <a:cubicBezTo>
                    <a:pt x="211" y="260"/>
                    <a:pt x="211" y="261"/>
                    <a:pt x="211" y="261"/>
                  </a:cubicBezTo>
                  <a:cubicBezTo>
                    <a:pt x="212" y="262"/>
                    <a:pt x="212" y="262"/>
                    <a:pt x="212" y="263"/>
                  </a:cubicBezTo>
                  <a:cubicBezTo>
                    <a:pt x="212" y="263"/>
                    <a:pt x="211" y="263"/>
                    <a:pt x="211" y="264"/>
                  </a:cubicBezTo>
                  <a:cubicBezTo>
                    <a:pt x="211" y="264"/>
                    <a:pt x="210" y="264"/>
                    <a:pt x="209" y="265"/>
                  </a:cubicBezTo>
                  <a:cubicBezTo>
                    <a:pt x="207" y="265"/>
                    <a:pt x="206" y="265"/>
                    <a:pt x="204" y="266"/>
                  </a:cubicBezTo>
                  <a:cubicBezTo>
                    <a:pt x="202" y="267"/>
                    <a:pt x="201" y="267"/>
                    <a:pt x="198" y="269"/>
                  </a:cubicBezTo>
                  <a:cubicBezTo>
                    <a:pt x="196" y="270"/>
                    <a:pt x="194" y="271"/>
                    <a:pt x="192" y="273"/>
                  </a:cubicBezTo>
                  <a:cubicBezTo>
                    <a:pt x="190" y="275"/>
                    <a:pt x="189" y="277"/>
                    <a:pt x="188" y="279"/>
                  </a:cubicBezTo>
                  <a:cubicBezTo>
                    <a:pt x="187" y="281"/>
                    <a:pt x="186" y="282"/>
                    <a:pt x="186" y="284"/>
                  </a:cubicBezTo>
                  <a:cubicBezTo>
                    <a:pt x="186" y="286"/>
                    <a:pt x="186" y="287"/>
                    <a:pt x="187" y="289"/>
                  </a:cubicBezTo>
                  <a:cubicBezTo>
                    <a:pt x="188" y="290"/>
                    <a:pt x="188" y="292"/>
                    <a:pt x="190" y="293"/>
                  </a:cubicBezTo>
                  <a:cubicBezTo>
                    <a:pt x="191" y="295"/>
                    <a:pt x="193" y="296"/>
                    <a:pt x="195" y="296"/>
                  </a:cubicBezTo>
                  <a:cubicBezTo>
                    <a:pt x="197" y="296"/>
                    <a:pt x="200" y="296"/>
                    <a:pt x="202" y="296"/>
                  </a:cubicBezTo>
                  <a:cubicBezTo>
                    <a:pt x="204" y="295"/>
                    <a:pt x="207" y="294"/>
                    <a:pt x="209" y="293"/>
                  </a:cubicBezTo>
                  <a:cubicBezTo>
                    <a:pt x="212" y="292"/>
                    <a:pt x="214" y="291"/>
                    <a:pt x="217" y="290"/>
                  </a:cubicBezTo>
                  <a:cubicBezTo>
                    <a:pt x="219" y="289"/>
                    <a:pt x="222" y="288"/>
                    <a:pt x="225" y="287"/>
                  </a:cubicBezTo>
                  <a:cubicBezTo>
                    <a:pt x="228" y="286"/>
                    <a:pt x="230" y="285"/>
                    <a:pt x="233" y="285"/>
                  </a:cubicBezTo>
                  <a:cubicBezTo>
                    <a:pt x="236" y="285"/>
                    <a:pt x="239" y="286"/>
                    <a:pt x="241" y="287"/>
                  </a:cubicBezTo>
                  <a:cubicBezTo>
                    <a:pt x="244" y="288"/>
                    <a:pt x="247" y="290"/>
                    <a:pt x="249" y="292"/>
                  </a:cubicBezTo>
                  <a:close/>
                  <a:moveTo>
                    <a:pt x="318" y="237"/>
                  </a:moveTo>
                  <a:cubicBezTo>
                    <a:pt x="319" y="238"/>
                    <a:pt x="320" y="239"/>
                    <a:pt x="320" y="239"/>
                  </a:cubicBezTo>
                  <a:cubicBezTo>
                    <a:pt x="321" y="240"/>
                    <a:pt x="321" y="240"/>
                    <a:pt x="321" y="241"/>
                  </a:cubicBezTo>
                  <a:cubicBezTo>
                    <a:pt x="322" y="241"/>
                    <a:pt x="322" y="242"/>
                    <a:pt x="322" y="242"/>
                  </a:cubicBezTo>
                  <a:cubicBezTo>
                    <a:pt x="322" y="243"/>
                    <a:pt x="322" y="243"/>
                    <a:pt x="322" y="245"/>
                  </a:cubicBezTo>
                  <a:cubicBezTo>
                    <a:pt x="322" y="246"/>
                    <a:pt x="322" y="247"/>
                    <a:pt x="322" y="249"/>
                  </a:cubicBezTo>
                  <a:cubicBezTo>
                    <a:pt x="321" y="252"/>
                    <a:pt x="320" y="254"/>
                    <a:pt x="319" y="256"/>
                  </a:cubicBezTo>
                  <a:cubicBezTo>
                    <a:pt x="318" y="258"/>
                    <a:pt x="317" y="261"/>
                    <a:pt x="315" y="263"/>
                  </a:cubicBezTo>
                  <a:cubicBezTo>
                    <a:pt x="314" y="265"/>
                    <a:pt x="312" y="268"/>
                    <a:pt x="310" y="270"/>
                  </a:cubicBezTo>
                  <a:cubicBezTo>
                    <a:pt x="306" y="274"/>
                    <a:pt x="301" y="277"/>
                    <a:pt x="296" y="279"/>
                  </a:cubicBezTo>
                  <a:cubicBezTo>
                    <a:pt x="292" y="281"/>
                    <a:pt x="287" y="282"/>
                    <a:pt x="282" y="281"/>
                  </a:cubicBezTo>
                  <a:cubicBezTo>
                    <a:pt x="277" y="281"/>
                    <a:pt x="272" y="279"/>
                    <a:pt x="267" y="276"/>
                  </a:cubicBezTo>
                  <a:cubicBezTo>
                    <a:pt x="262" y="273"/>
                    <a:pt x="257" y="269"/>
                    <a:pt x="251" y="264"/>
                  </a:cubicBezTo>
                  <a:cubicBezTo>
                    <a:pt x="245" y="258"/>
                    <a:pt x="241" y="253"/>
                    <a:pt x="238" y="247"/>
                  </a:cubicBezTo>
                  <a:cubicBezTo>
                    <a:pt x="236" y="241"/>
                    <a:pt x="234" y="236"/>
                    <a:pt x="234" y="231"/>
                  </a:cubicBezTo>
                  <a:cubicBezTo>
                    <a:pt x="234" y="226"/>
                    <a:pt x="235" y="221"/>
                    <a:pt x="237" y="216"/>
                  </a:cubicBezTo>
                  <a:cubicBezTo>
                    <a:pt x="239" y="211"/>
                    <a:pt x="242" y="207"/>
                    <a:pt x="246" y="203"/>
                  </a:cubicBezTo>
                  <a:cubicBezTo>
                    <a:pt x="248" y="201"/>
                    <a:pt x="250" y="199"/>
                    <a:pt x="252" y="198"/>
                  </a:cubicBezTo>
                  <a:cubicBezTo>
                    <a:pt x="254" y="197"/>
                    <a:pt x="256" y="195"/>
                    <a:pt x="258" y="194"/>
                  </a:cubicBezTo>
                  <a:cubicBezTo>
                    <a:pt x="260" y="193"/>
                    <a:pt x="262" y="193"/>
                    <a:pt x="264" y="192"/>
                  </a:cubicBezTo>
                  <a:cubicBezTo>
                    <a:pt x="266" y="192"/>
                    <a:pt x="268" y="192"/>
                    <a:pt x="269" y="192"/>
                  </a:cubicBezTo>
                  <a:cubicBezTo>
                    <a:pt x="270" y="192"/>
                    <a:pt x="270" y="192"/>
                    <a:pt x="271" y="192"/>
                  </a:cubicBezTo>
                  <a:cubicBezTo>
                    <a:pt x="271" y="192"/>
                    <a:pt x="272" y="192"/>
                    <a:pt x="273" y="193"/>
                  </a:cubicBezTo>
                  <a:cubicBezTo>
                    <a:pt x="273" y="193"/>
                    <a:pt x="274" y="193"/>
                    <a:pt x="274" y="194"/>
                  </a:cubicBezTo>
                  <a:cubicBezTo>
                    <a:pt x="275" y="194"/>
                    <a:pt x="275" y="195"/>
                    <a:pt x="276" y="196"/>
                  </a:cubicBezTo>
                  <a:cubicBezTo>
                    <a:pt x="278" y="197"/>
                    <a:pt x="279" y="199"/>
                    <a:pt x="279" y="200"/>
                  </a:cubicBezTo>
                  <a:cubicBezTo>
                    <a:pt x="280" y="201"/>
                    <a:pt x="279" y="202"/>
                    <a:pt x="279" y="202"/>
                  </a:cubicBezTo>
                  <a:cubicBezTo>
                    <a:pt x="278" y="203"/>
                    <a:pt x="277" y="203"/>
                    <a:pt x="275" y="203"/>
                  </a:cubicBezTo>
                  <a:cubicBezTo>
                    <a:pt x="274" y="204"/>
                    <a:pt x="272" y="204"/>
                    <a:pt x="270" y="204"/>
                  </a:cubicBezTo>
                  <a:cubicBezTo>
                    <a:pt x="268" y="205"/>
                    <a:pt x="265" y="206"/>
                    <a:pt x="263" y="207"/>
                  </a:cubicBezTo>
                  <a:cubicBezTo>
                    <a:pt x="260" y="208"/>
                    <a:pt x="257" y="210"/>
                    <a:pt x="255" y="212"/>
                  </a:cubicBezTo>
                  <a:cubicBezTo>
                    <a:pt x="250" y="218"/>
                    <a:pt x="248" y="224"/>
                    <a:pt x="249" y="230"/>
                  </a:cubicBezTo>
                  <a:cubicBezTo>
                    <a:pt x="250" y="237"/>
                    <a:pt x="254" y="245"/>
                    <a:pt x="262" y="252"/>
                  </a:cubicBezTo>
                  <a:cubicBezTo>
                    <a:pt x="266" y="256"/>
                    <a:pt x="270" y="259"/>
                    <a:pt x="273" y="261"/>
                  </a:cubicBezTo>
                  <a:cubicBezTo>
                    <a:pt x="277" y="263"/>
                    <a:pt x="280" y="265"/>
                    <a:pt x="284" y="265"/>
                  </a:cubicBezTo>
                  <a:cubicBezTo>
                    <a:pt x="287" y="266"/>
                    <a:pt x="290" y="266"/>
                    <a:pt x="293" y="264"/>
                  </a:cubicBezTo>
                  <a:cubicBezTo>
                    <a:pt x="296" y="263"/>
                    <a:pt x="299" y="261"/>
                    <a:pt x="302" y="259"/>
                  </a:cubicBezTo>
                  <a:cubicBezTo>
                    <a:pt x="304" y="256"/>
                    <a:pt x="306" y="254"/>
                    <a:pt x="307" y="251"/>
                  </a:cubicBezTo>
                  <a:cubicBezTo>
                    <a:pt x="308" y="248"/>
                    <a:pt x="309" y="246"/>
                    <a:pt x="310" y="243"/>
                  </a:cubicBezTo>
                  <a:cubicBezTo>
                    <a:pt x="310" y="241"/>
                    <a:pt x="310" y="239"/>
                    <a:pt x="311" y="237"/>
                  </a:cubicBezTo>
                  <a:cubicBezTo>
                    <a:pt x="311" y="236"/>
                    <a:pt x="311" y="235"/>
                    <a:pt x="312" y="234"/>
                  </a:cubicBezTo>
                  <a:cubicBezTo>
                    <a:pt x="312" y="234"/>
                    <a:pt x="312" y="233"/>
                    <a:pt x="313" y="233"/>
                  </a:cubicBezTo>
                  <a:cubicBezTo>
                    <a:pt x="313" y="233"/>
                    <a:pt x="314" y="234"/>
                    <a:pt x="314" y="234"/>
                  </a:cubicBezTo>
                  <a:cubicBezTo>
                    <a:pt x="315" y="234"/>
                    <a:pt x="315" y="234"/>
                    <a:pt x="316" y="235"/>
                  </a:cubicBezTo>
                  <a:cubicBezTo>
                    <a:pt x="317" y="236"/>
                    <a:pt x="318" y="236"/>
                    <a:pt x="318" y="237"/>
                  </a:cubicBezTo>
                  <a:close/>
                  <a:moveTo>
                    <a:pt x="386" y="188"/>
                  </a:moveTo>
                  <a:cubicBezTo>
                    <a:pt x="387" y="188"/>
                    <a:pt x="387" y="189"/>
                    <a:pt x="387" y="189"/>
                  </a:cubicBezTo>
                  <a:cubicBezTo>
                    <a:pt x="387" y="190"/>
                    <a:pt x="386" y="191"/>
                    <a:pt x="386" y="192"/>
                  </a:cubicBezTo>
                  <a:cubicBezTo>
                    <a:pt x="386" y="192"/>
                    <a:pt x="385" y="193"/>
                    <a:pt x="383" y="194"/>
                  </a:cubicBezTo>
                  <a:cubicBezTo>
                    <a:pt x="382" y="196"/>
                    <a:pt x="381" y="196"/>
                    <a:pt x="381" y="197"/>
                  </a:cubicBezTo>
                  <a:cubicBezTo>
                    <a:pt x="380" y="198"/>
                    <a:pt x="379" y="198"/>
                    <a:pt x="378" y="198"/>
                  </a:cubicBezTo>
                  <a:cubicBezTo>
                    <a:pt x="378" y="198"/>
                    <a:pt x="377" y="198"/>
                    <a:pt x="377" y="197"/>
                  </a:cubicBezTo>
                  <a:lnTo>
                    <a:pt x="371" y="191"/>
                  </a:lnTo>
                  <a:cubicBezTo>
                    <a:pt x="371" y="197"/>
                    <a:pt x="370" y="202"/>
                    <a:pt x="369" y="206"/>
                  </a:cubicBezTo>
                  <a:cubicBezTo>
                    <a:pt x="367" y="211"/>
                    <a:pt x="364" y="215"/>
                    <a:pt x="361" y="219"/>
                  </a:cubicBezTo>
                  <a:cubicBezTo>
                    <a:pt x="358" y="222"/>
                    <a:pt x="354" y="224"/>
                    <a:pt x="351" y="226"/>
                  </a:cubicBezTo>
                  <a:cubicBezTo>
                    <a:pt x="348" y="228"/>
                    <a:pt x="344" y="229"/>
                    <a:pt x="341" y="229"/>
                  </a:cubicBezTo>
                  <a:cubicBezTo>
                    <a:pt x="338" y="229"/>
                    <a:pt x="334" y="229"/>
                    <a:pt x="331" y="228"/>
                  </a:cubicBezTo>
                  <a:cubicBezTo>
                    <a:pt x="328" y="226"/>
                    <a:pt x="325" y="224"/>
                    <a:pt x="322" y="221"/>
                  </a:cubicBezTo>
                  <a:cubicBezTo>
                    <a:pt x="319" y="218"/>
                    <a:pt x="316" y="214"/>
                    <a:pt x="315" y="211"/>
                  </a:cubicBezTo>
                  <a:cubicBezTo>
                    <a:pt x="314" y="207"/>
                    <a:pt x="314" y="203"/>
                    <a:pt x="315" y="199"/>
                  </a:cubicBezTo>
                  <a:cubicBezTo>
                    <a:pt x="316" y="194"/>
                    <a:pt x="318" y="190"/>
                    <a:pt x="321" y="185"/>
                  </a:cubicBezTo>
                  <a:cubicBezTo>
                    <a:pt x="324" y="181"/>
                    <a:pt x="327" y="176"/>
                    <a:pt x="332" y="172"/>
                  </a:cubicBezTo>
                  <a:lnTo>
                    <a:pt x="340" y="163"/>
                  </a:lnTo>
                  <a:lnTo>
                    <a:pt x="336" y="159"/>
                  </a:lnTo>
                  <a:cubicBezTo>
                    <a:pt x="333" y="157"/>
                    <a:pt x="331" y="155"/>
                    <a:pt x="329" y="153"/>
                  </a:cubicBezTo>
                  <a:cubicBezTo>
                    <a:pt x="326" y="152"/>
                    <a:pt x="324" y="152"/>
                    <a:pt x="322" y="151"/>
                  </a:cubicBezTo>
                  <a:cubicBezTo>
                    <a:pt x="320" y="151"/>
                    <a:pt x="317" y="152"/>
                    <a:pt x="315" y="153"/>
                  </a:cubicBezTo>
                  <a:cubicBezTo>
                    <a:pt x="313" y="154"/>
                    <a:pt x="310" y="156"/>
                    <a:pt x="308" y="158"/>
                  </a:cubicBezTo>
                  <a:cubicBezTo>
                    <a:pt x="305" y="161"/>
                    <a:pt x="303" y="164"/>
                    <a:pt x="302" y="167"/>
                  </a:cubicBezTo>
                  <a:cubicBezTo>
                    <a:pt x="300" y="169"/>
                    <a:pt x="299" y="172"/>
                    <a:pt x="298" y="174"/>
                  </a:cubicBezTo>
                  <a:cubicBezTo>
                    <a:pt x="297" y="177"/>
                    <a:pt x="297" y="179"/>
                    <a:pt x="296" y="181"/>
                  </a:cubicBezTo>
                  <a:cubicBezTo>
                    <a:pt x="296" y="182"/>
                    <a:pt x="295" y="183"/>
                    <a:pt x="295" y="184"/>
                  </a:cubicBezTo>
                  <a:cubicBezTo>
                    <a:pt x="294" y="184"/>
                    <a:pt x="294" y="185"/>
                    <a:pt x="293" y="185"/>
                  </a:cubicBezTo>
                  <a:cubicBezTo>
                    <a:pt x="293" y="185"/>
                    <a:pt x="293" y="185"/>
                    <a:pt x="292" y="185"/>
                  </a:cubicBezTo>
                  <a:cubicBezTo>
                    <a:pt x="291" y="184"/>
                    <a:pt x="291" y="184"/>
                    <a:pt x="290" y="184"/>
                  </a:cubicBezTo>
                  <a:cubicBezTo>
                    <a:pt x="290" y="183"/>
                    <a:pt x="289" y="183"/>
                    <a:pt x="288" y="182"/>
                  </a:cubicBezTo>
                  <a:cubicBezTo>
                    <a:pt x="287" y="181"/>
                    <a:pt x="286" y="180"/>
                    <a:pt x="286" y="179"/>
                  </a:cubicBezTo>
                  <a:cubicBezTo>
                    <a:pt x="285" y="178"/>
                    <a:pt x="285" y="177"/>
                    <a:pt x="285" y="176"/>
                  </a:cubicBezTo>
                  <a:cubicBezTo>
                    <a:pt x="285" y="175"/>
                    <a:pt x="286" y="173"/>
                    <a:pt x="286" y="171"/>
                  </a:cubicBezTo>
                  <a:cubicBezTo>
                    <a:pt x="287" y="169"/>
                    <a:pt x="288" y="166"/>
                    <a:pt x="289" y="164"/>
                  </a:cubicBezTo>
                  <a:cubicBezTo>
                    <a:pt x="290" y="161"/>
                    <a:pt x="292" y="159"/>
                    <a:pt x="294" y="156"/>
                  </a:cubicBezTo>
                  <a:cubicBezTo>
                    <a:pt x="296" y="153"/>
                    <a:pt x="298" y="151"/>
                    <a:pt x="300" y="149"/>
                  </a:cubicBezTo>
                  <a:cubicBezTo>
                    <a:pt x="304" y="144"/>
                    <a:pt x="308" y="141"/>
                    <a:pt x="312" y="139"/>
                  </a:cubicBezTo>
                  <a:cubicBezTo>
                    <a:pt x="316" y="137"/>
                    <a:pt x="320" y="136"/>
                    <a:pt x="324" y="136"/>
                  </a:cubicBezTo>
                  <a:cubicBezTo>
                    <a:pt x="328" y="136"/>
                    <a:pt x="331" y="137"/>
                    <a:pt x="335" y="139"/>
                  </a:cubicBezTo>
                  <a:cubicBezTo>
                    <a:pt x="339" y="141"/>
                    <a:pt x="342" y="144"/>
                    <a:pt x="346" y="148"/>
                  </a:cubicBezTo>
                  <a:lnTo>
                    <a:pt x="386" y="188"/>
                  </a:lnTo>
                  <a:close/>
                  <a:moveTo>
                    <a:pt x="348" y="171"/>
                  </a:moveTo>
                  <a:lnTo>
                    <a:pt x="339" y="181"/>
                  </a:lnTo>
                  <a:cubicBezTo>
                    <a:pt x="336" y="184"/>
                    <a:pt x="333" y="187"/>
                    <a:pt x="332" y="189"/>
                  </a:cubicBezTo>
                  <a:cubicBezTo>
                    <a:pt x="330" y="192"/>
                    <a:pt x="329" y="195"/>
                    <a:pt x="328" y="197"/>
                  </a:cubicBezTo>
                  <a:cubicBezTo>
                    <a:pt x="328" y="200"/>
                    <a:pt x="328" y="202"/>
                    <a:pt x="329" y="204"/>
                  </a:cubicBezTo>
                  <a:cubicBezTo>
                    <a:pt x="330" y="206"/>
                    <a:pt x="331" y="208"/>
                    <a:pt x="333" y="210"/>
                  </a:cubicBezTo>
                  <a:cubicBezTo>
                    <a:pt x="336" y="213"/>
                    <a:pt x="339" y="214"/>
                    <a:pt x="343" y="214"/>
                  </a:cubicBezTo>
                  <a:cubicBezTo>
                    <a:pt x="347" y="214"/>
                    <a:pt x="350" y="212"/>
                    <a:pt x="354" y="209"/>
                  </a:cubicBezTo>
                  <a:cubicBezTo>
                    <a:pt x="357" y="206"/>
                    <a:pt x="359" y="202"/>
                    <a:pt x="360" y="198"/>
                  </a:cubicBezTo>
                  <a:cubicBezTo>
                    <a:pt x="361" y="195"/>
                    <a:pt x="361" y="190"/>
                    <a:pt x="361" y="184"/>
                  </a:cubicBezTo>
                  <a:lnTo>
                    <a:pt x="348" y="171"/>
                  </a:lnTo>
                  <a:close/>
                  <a:moveTo>
                    <a:pt x="460" y="113"/>
                  </a:moveTo>
                  <a:cubicBezTo>
                    <a:pt x="461" y="114"/>
                    <a:pt x="461" y="114"/>
                    <a:pt x="461" y="115"/>
                  </a:cubicBezTo>
                  <a:cubicBezTo>
                    <a:pt x="461" y="115"/>
                    <a:pt x="461" y="115"/>
                    <a:pt x="461" y="116"/>
                  </a:cubicBezTo>
                  <a:cubicBezTo>
                    <a:pt x="461" y="117"/>
                    <a:pt x="460" y="117"/>
                    <a:pt x="460" y="118"/>
                  </a:cubicBezTo>
                  <a:cubicBezTo>
                    <a:pt x="459" y="119"/>
                    <a:pt x="458" y="120"/>
                    <a:pt x="457" y="121"/>
                  </a:cubicBezTo>
                  <a:cubicBezTo>
                    <a:pt x="456" y="122"/>
                    <a:pt x="455" y="123"/>
                    <a:pt x="454" y="123"/>
                  </a:cubicBezTo>
                  <a:cubicBezTo>
                    <a:pt x="453" y="124"/>
                    <a:pt x="453" y="124"/>
                    <a:pt x="452" y="125"/>
                  </a:cubicBezTo>
                  <a:cubicBezTo>
                    <a:pt x="452" y="125"/>
                    <a:pt x="451" y="125"/>
                    <a:pt x="451" y="125"/>
                  </a:cubicBezTo>
                  <a:cubicBezTo>
                    <a:pt x="450" y="125"/>
                    <a:pt x="450" y="125"/>
                    <a:pt x="450" y="124"/>
                  </a:cubicBezTo>
                  <a:lnTo>
                    <a:pt x="415" y="89"/>
                  </a:lnTo>
                  <a:cubicBezTo>
                    <a:pt x="411" y="86"/>
                    <a:pt x="408" y="84"/>
                    <a:pt x="406" y="82"/>
                  </a:cubicBezTo>
                  <a:cubicBezTo>
                    <a:pt x="403" y="80"/>
                    <a:pt x="400" y="79"/>
                    <a:pt x="398" y="79"/>
                  </a:cubicBezTo>
                  <a:cubicBezTo>
                    <a:pt x="395" y="78"/>
                    <a:pt x="393" y="79"/>
                    <a:pt x="390" y="79"/>
                  </a:cubicBezTo>
                  <a:cubicBezTo>
                    <a:pt x="388" y="80"/>
                    <a:pt x="386" y="82"/>
                    <a:pt x="384" y="84"/>
                  </a:cubicBezTo>
                  <a:cubicBezTo>
                    <a:pt x="381" y="87"/>
                    <a:pt x="379" y="90"/>
                    <a:pt x="378" y="95"/>
                  </a:cubicBezTo>
                  <a:cubicBezTo>
                    <a:pt x="378" y="100"/>
                    <a:pt x="378" y="105"/>
                    <a:pt x="378" y="112"/>
                  </a:cubicBezTo>
                  <a:lnTo>
                    <a:pt x="420" y="154"/>
                  </a:lnTo>
                  <a:cubicBezTo>
                    <a:pt x="420" y="154"/>
                    <a:pt x="421" y="155"/>
                    <a:pt x="421" y="155"/>
                  </a:cubicBezTo>
                  <a:cubicBezTo>
                    <a:pt x="421" y="155"/>
                    <a:pt x="421" y="156"/>
                    <a:pt x="420" y="156"/>
                  </a:cubicBezTo>
                  <a:cubicBezTo>
                    <a:pt x="420" y="157"/>
                    <a:pt x="420" y="158"/>
                    <a:pt x="419" y="159"/>
                  </a:cubicBezTo>
                  <a:cubicBezTo>
                    <a:pt x="419" y="159"/>
                    <a:pt x="418" y="160"/>
                    <a:pt x="417" y="161"/>
                  </a:cubicBezTo>
                  <a:cubicBezTo>
                    <a:pt x="416" y="162"/>
                    <a:pt x="415" y="163"/>
                    <a:pt x="414" y="164"/>
                  </a:cubicBezTo>
                  <a:cubicBezTo>
                    <a:pt x="413" y="165"/>
                    <a:pt x="412" y="165"/>
                    <a:pt x="412" y="165"/>
                  </a:cubicBezTo>
                  <a:cubicBezTo>
                    <a:pt x="411" y="165"/>
                    <a:pt x="411" y="166"/>
                    <a:pt x="410" y="165"/>
                  </a:cubicBezTo>
                  <a:cubicBezTo>
                    <a:pt x="410" y="165"/>
                    <a:pt x="409" y="165"/>
                    <a:pt x="409" y="165"/>
                  </a:cubicBezTo>
                  <a:lnTo>
                    <a:pt x="349" y="105"/>
                  </a:lnTo>
                  <a:cubicBezTo>
                    <a:pt x="349" y="105"/>
                    <a:pt x="349" y="104"/>
                    <a:pt x="349" y="104"/>
                  </a:cubicBezTo>
                  <a:cubicBezTo>
                    <a:pt x="349" y="104"/>
                    <a:pt x="349" y="103"/>
                    <a:pt x="349" y="103"/>
                  </a:cubicBezTo>
                  <a:cubicBezTo>
                    <a:pt x="349" y="102"/>
                    <a:pt x="349" y="101"/>
                    <a:pt x="350" y="101"/>
                  </a:cubicBezTo>
                  <a:cubicBezTo>
                    <a:pt x="351" y="100"/>
                    <a:pt x="351" y="99"/>
                    <a:pt x="352" y="98"/>
                  </a:cubicBezTo>
                  <a:cubicBezTo>
                    <a:pt x="353" y="97"/>
                    <a:pt x="354" y="96"/>
                    <a:pt x="355" y="96"/>
                  </a:cubicBezTo>
                  <a:cubicBezTo>
                    <a:pt x="356" y="95"/>
                    <a:pt x="356" y="95"/>
                    <a:pt x="357" y="95"/>
                  </a:cubicBezTo>
                  <a:cubicBezTo>
                    <a:pt x="357" y="94"/>
                    <a:pt x="358" y="94"/>
                    <a:pt x="358" y="95"/>
                  </a:cubicBezTo>
                  <a:cubicBezTo>
                    <a:pt x="359" y="95"/>
                    <a:pt x="359" y="95"/>
                    <a:pt x="359" y="95"/>
                  </a:cubicBezTo>
                  <a:lnTo>
                    <a:pt x="367" y="103"/>
                  </a:lnTo>
                  <a:cubicBezTo>
                    <a:pt x="367" y="96"/>
                    <a:pt x="367" y="90"/>
                    <a:pt x="369" y="85"/>
                  </a:cubicBezTo>
                  <a:cubicBezTo>
                    <a:pt x="371" y="80"/>
                    <a:pt x="373" y="75"/>
                    <a:pt x="376" y="72"/>
                  </a:cubicBezTo>
                  <a:cubicBezTo>
                    <a:pt x="380" y="68"/>
                    <a:pt x="384" y="65"/>
                    <a:pt x="389" y="64"/>
                  </a:cubicBezTo>
                  <a:cubicBezTo>
                    <a:pt x="393" y="63"/>
                    <a:pt x="397" y="62"/>
                    <a:pt x="401" y="63"/>
                  </a:cubicBezTo>
                  <a:cubicBezTo>
                    <a:pt x="404" y="63"/>
                    <a:pt x="408" y="65"/>
                    <a:pt x="412" y="67"/>
                  </a:cubicBezTo>
                  <a:cubicBezTo>
                    <a:pt x="416" y="69"/>
                    <a:pt x="420" y="73"/>
                    <a:pt x="424" y="77"/>
                  </a:cubicBezTo>
                  <a:lnTo>
                    <a:pt x="460" y="113"/>
                  </a:lnTo>
                  <a:close/>
                  <a:moveTo>
                    <a:pt x="522" y="52"/>
                  </a:moveTo>
                  <a:cubicBezTo>
                    <a:pt x="523" y="53"/>
                    <a:pt x="523" y="53"/>
                    <a:pt x="523" y="54"/>
                  </a:cubicBezTo>
                  <a:cubicBezTo>
                    <a:pt x="523" y="54"/>
                    <a:pt x="522" y="55"/>
                    <a:pt x="522" y="56"/>
                  </a:cubicBezTo>
                  <a:cubicBezTo>
                    <a:pt x="521" y="57"/>
                    <a:pt x="520" y="57"/>
                    <a:pt x="519" y="59"/>
                  </a:cubicBezTo>
                  <a:cubicBezTo>
                    <a:pt x="518" y="60"/>
                    <a:pt x="517" y="61"/>
                    <a:pt x="516" y="61"/>
                  </a:cubicBezTo>
                  <a:cubicBezTo>
                    <a:pt x="515" y="62"/>
                    <a:pt x="515" y="62"/>
                    <a:pt x="514" y="62"/>
                  </a:cubicBezTo>
                  <a:cubicBezTo>
                    <a:pt x="514" y="62"/>
                    <a:pt x="513" y="62"/>
                    <a:pt x="513" y="61"/>
                  </a:cubicBezTo>
                  <a:lnTo>
                    <a:pt x="507" y="55"/>
                  </a:lnTo>
                  <a:cubicBezTo>
                    <a:pt x="507" y="61"/>
                    <a:pt x="506" y="66"/>
                    <a:pt x="504" y="71"/>
                  </a:cubicBezTo>
                  <a:cubicBezTo>
                    <a:pt x="503" y="75"/>
                    <a:pt x="500" y="80"/>
                    <a:pt x="497" y="83"/>
                  </a:cubicBezTo>
                  <a:cubicBezTo>
                    <a:pt x="493" y="86"/>
                    <a:pt x="490" y="89"/>
                    <a:pt x="487" y="90"/>
                  </a:cubicBezTo>
                  <a:cubicBezTo>
                    <a:pt x="483" y="92"/>
                    <a:pt x="480" y="93"/>
                    <a:pt x="477" y="93"/>
                  </a:cubicBezTo>
                  <a:cubicBezTo>
                    <a:pt x="473" y="94"/>
                    <a:pt x="470" y="93"/>
                    <a:pt x="467" y="92"/>
                  </a:cubicBezTo>
                  <a:cubicBezTo>
                    <a:pt x="464" y="91"/>
                    <a:pt x="461" y="89"/>
                    <a:pt x="458" y="86"/>
                  </a:cubicBezTo>
                  <a:cubicBezTo>
                    <a:pt x="454" y="82"/>
                    <a:pt x="452" y="79"/>
                    <a:pt x="451" y="75"/>
                  </a:cubicBezTo>
                  <a:cubicBezTo>
                    <a:pt x="450" y="71"/>
                    <a:pt x="450" y="67"/>
                    <a:pt x="451" y="63"/>
                  </a:cubicBezTo>
                  <a:cubicBezTo>
                    <a:pt x="452" y="59"/>
                    <a:pt x="454" y="54"/>
                    <a:pt x="456" y="50"/>
                  </a:cubicBezTo>
                  <a:cubicBezTo>
                    <a:pt x="459" y="45"/>
                    <a:pt x="463" y="41"/>
                    <a:pt x="468" y="36"/>
                  </a:cubicBezTo>
                  <a:lnTo>
                    <a:pt x="476" y="28"/>
                  </a:lnTo>
                  <a:lnTo>
                    <a:pt x="471" y="23"/>
                  </a:lnTo>
                  <a:cubicBezTo>
                    <a:pt x="469" y="21"/>
                    <a:pt x="467" y="19"/>
                    <a:pt x="465" y="18"/>
                  </a:cubicBezTo>
                  <a:cubicBezTo>
                    <a:pt x="462" y="16"/>
                    <a:pt x="460" y="16"/>
                    <a:pt x="458" y="16"/>
                  </a:cubicBezTo>
                  <a:cubicBezTo>
                    <a:pt x="455" y="16"/>
                    <a:pt x="453" y="16"/>
                    <a:pt x="451" y="17"/>
                  </a:cubicBezTo>
                  <a:cubicBezTo>
                    <a:pt x="449" y="18"/>
                    <a:pt x="446" y="20"/>
                    <a:pt x="444" y="23"/>
                  </a:cubicBezTo>
                  <a:cubicBezTo>
                    <a:pt x="441" y="25"/>
                    <a:pt x="439" y="28"/>
                    <a:pt x="437" y="31"/>
                  </a:cubicBezTo>
                  <a:cubicBezTo>
                    <a:pt x="436" y="34"/>
                    <a:pt x="435" y="36"/>
                    <a:pt x="434" y="39"/>
                  </a:cubicBezTo>
                  <a:cubicBezTo>
                    <a:pt x="433" y="41"/>
                    <a:pt x="432" y="43"/>
                    <a:pt x="432" y="45"/>
                  </a:cubicBezTo>
                  <a:cubicBezTo>
                    <a:pt x="431" y="47"/>
                    <a:pt x="431" y="48"/>
                    <a:pt x="430" y="48"/>
                  </a:cubicBezTo>
                  <a:cubicBezTo>
                    <a:pt x="430" y="49"/>
                    <a:pt x="430" y="49"/>
                    <a:pt x="429" y="49"/>
                  </a:cubicBezTo>
                  <a:cubicBezTo>
                    <a:pt x="429" y="49"/>
                    <a:pt x="428" y="49"/>
                    <a:pt x="428" y="49"/>
                  </a:cubicBezTo>
                  <a:cubicBezTo>
                    <a:pt x="427" y="49"/>
                    <a:pt x="427" y="48"/>
                    <a:pt x="426" y="48"/>
                  </a:cubicBezTo>
                  <a:cubicBezTo>
                    <a:pt x="425" y="47"/>
                    <a:pt x="425" y="47"/>
                    <a:pt x="424" y="46"/>
                  </a:cubicBezTo>
                  <a:cubicBezTo>
                    <a:pt x="423" y="45"/>
                    <a:pt x="422" y="44"/>
                    <a:pt x="422" y="43"/>
                  </a:cubicBezTo>
                  <a:cubicBezTo>
                    <a:pt x="421" y="43"/>
                    <a:pt x="421" y="42"/>
                    <a:pt x="421" y="40"/>
                  </a:cubicBezTo>
                  <a:cubicBezTo>
                    <a:pt x="421" y="39"/>
                    <a:pt x="421" y="37"/>
                    <a:pt x="422" y="35"/>
                  </a:cubicBezTo>
                  <a:cubicBezTo>
                    <a:pt x="423" y="33"/>
                    <a:pt x="424" y="31"/>
                    <a:pt x="425" y="28"/>
                  </a:cubicBezTo>
                  <a:cubicBezTo>
                    <a:pt x="426" y="26"/>
                    <a:pt x="428" y="23"/>
                    <a:pt x="430" y="20"/>
                  </a:cubicBezTo>
                  <a:cubicBezTo>
                    <a:pt x="431" y="18"/>
                    <a:pt x="433" y="15"/>
                    <a:pt x="436" y="13"/>
                  </a:cubicBezTo>
                  <a:cubicBezTo>
                    <a:pt x="440" y="9"/>
                    <a:pt x="444" y="5"/>
                    <a:pt x="448" y="3"/>
                  </a:cubicBezTo>
                  <a:cubicBezTo>
                    <a:pt x="452" y="1"/>
                    <a:pt x="456" y="0"/>
                    <a:pt x="460" y="0"/>
                  </a:cubicBezTo>
                  <a:cubicBezTo>
                    <a:pt x="463" y="0"/>
                    <a:pt x="467" y="1"/>
                    <a:pt x="471" y="3"/>
                  </a:cubicBezTo>
                  <a:cubicBezTo>
                    <a:pt x="474" y="5"/>
                    <a:pt x="478" y="8"/>
                    <a:pt x="482" y="12"/>
                  </a:cubicBezTo>
                  <a:lnTo>
                    <a:pt x="522" y="52"/>
                  </a:lnTo>
                  <a:close/>
                  <a:moveTo>
                    <a:pt x="484" y="36"/>
                  </a:moveTo>
                  <a:lnTo>
                    <a:pt x="475" y="45"/>
                  </a:lnTo>
                  <a:cubicBezTo>
                    <a:pt x="472" y="48"/>
                    <a:pt x="469" y="51"/>
                    <a:pt x="467" y="54"/>
                  </a:cubicBezTo>
                  <a:cubicBezTo>
                    <a:pt x="466" y="56"/>
                    <a:pt x="465" y="59"/>
                    <a:pt x="464" y="61"/>
                  </a:cubicBezTo>
                  <a:cubicBezTo>
                    <a:pt x="464" y="64"/>
                    <a:pt x="464" y="66"/>
                    <a:pt x="465" y="68"/>
                  </a:cubicBezTo>
                  <a:cubicBezTo>
                    <a:pt x="465" y="70"/>
                    <a:pt x="467" y="72"/>
                    <a:pt x="468" y="74"/>
                  </a:cubicBezTo>
                  <a:cubicBezTo>
                    <a:pt x="471" y="77"/>
                    <a:pt x="475" y="79"/>
                    <a:pt x="479" y="78"/>
                  </a:cubicBezTo>
                  <a:cubicBezTo>
                    <a:pt x="482" y="78"/>
                    <a:pt x="486" y="76"/>
                    <a:pt x="490" y="73"/>
                  </a:cubicBezTo>
                  <a:cubicBezTo>
                    <a:pt x="493" y="70"/>
                    <a:pt x="494" y="67"/>
                    <a:pt x="495" y="63"/>
                  </a:cubicBezTo>
                  <a:cubicBezTo>
                    <a:pt x="496" y="59"/>
                    <a:pt x="497" y="54"/>
                    <a:pt x="497" y="48"/>
                  </a:cubicBezTo>
                  <a:lnTo>
                    <a:pt x="484" y="36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5611813" y="4192588"/>
              <a:ext cx="260350" cy="231775"/>
            </a:xfrm>
            <a:custGeom>
              <a:avLst/>
              <a:gdLst>
                <a:gd name="T0" fmla="*/ 125 w 461"/>
                <a:gd name="T1" fmla="*/ 401 h 410"/>
                <a:gd name="T2" fmla="*/ 116 w 461"/>
                <a:gd name="T3" fmla="*/ 409 h 410"/>
                <a:gd name="T4" fmla="*/ 4 w 461"/>
                <a:gd name="T5" fmla="*/ 358 h 410"/>
                <a:gd name="T6" fmla="*/ 5 w 461"/>
                <a:gd name="T7" fmla="*/ 348 h 410"/>
                <a:gd name="T8" fmla="*/ 13 w 461"/>
                <a:gd name="T9" fmla="*/ 344 h 410"/>
                <a:gd name="T10" fmla="*/ 61 w 461"/>
                <a:gd name="T11" fmla="*/ 294 h 410"/>
                <a:gd name="T12" fmla="*/ 70 w 461"/>
                <a:gd name="T13" fmla="*/ 284 h 410"/>
                <a:gd name="T14" fmla="*/ 127 w 461"/>
                <a:gd name="T15" fmla="*/ 394 h 410"/>
                <a:gd name="T16" fmla="*/ 150 w 461"/>
                <a:gd name="T17" fmla="*/ 316 h 410"/>
                <a:gd name="T18" fmla="*/ 191 w 461"/>
                <a:gd name="T19" fmla="*/ 318 h 410"/>
                <a:gd name="T20" fmla="*/ 207 w 461"/>
                <a:gd name="T21" fmla="*/ 294 h 410"/>
                <a:gd name="T22" fmla="*/ 213 w 461"/>
                <a:gd name="T23" fmla="*/ 297 h 410"/>
                <a:gd name="T24" fmla="*/ 216 w 461"/>
                <a:gd name="T25" fmla="*/ 302 h 410"/>
                <a:gd name="T26" fmla="*/ 199 w 461"/>
                <a:gd name="T27" fmla="*/ 328 h 410"/>
                <a:gd name="T28" fmla="*/ 137 w 461"/>
                <a:gd name="T29" fmla="*/ 326 h 410"/>
                <a:gd name="T30" fmla="*/ 133 w 461"/>
                <a:gd name="T31" fmla="*/ 264 h 410"/>
                <a:gd name="T32" fmla="*/ 187 w 461"/>
                <a:gd name="T33" fmla="*/ 266 h 410"/>
                <a:gd name="T34" fmla="*/ 141 w 461"/>
                <a:gd name="T35" fmla="*/ 273 h 410"/>
                <a:gd name="T36" fmla="*/ 142 w 461"/>
                <a:gd name="T37" fmla="*/ 308 h 410"/>
                <a:gd name="T38" fmla="*/ 290 w 461"/>
                <a:gd name="T39" fmla="*/ 235 h 410"/>
                <a:gd name="T40" fmla="*/ 282 w 461"/>
                <a:gd name="T41" fmla="*/ 243 h 410"/>
                <a:gd name="T42" fmla="*/ 235 w 461"/>
                <a:gd name="T43" fmla="*/ 201 h 410"/>
                <a:gd name="T44" fmla="*/ 208 w 461"/>
                <a:gd name="T45" fmla="*/ 214 h 410"/>
                <a:gd name="T46" fmla="*/ 250 w 461"/>
                <a:gd name="T47" fmla="*/ 275 h 410"/>
                <a:gd name="T48" fmla="*/ 241 w 461"/>
                <a:gd name="T49" fmla="*/ 284 h 410"/>
                <a:gd name="T50" fmla="*/ 178 w 461"/>
                <a:gd name="T51" fmla="*/ 223 h 410"/>
                <a:gd name="T52" fmla="*/ 184 w 461"/>
                <a:gd name="T53" fmla="*/ 214 h 410"/>
                <a:gd name="T54" fmla="*/ 197 w 461"/>
                <a:gd name="T55" fmla="*/ 222 h 410"/>
                <a:gd name="T56" fmla="*/ 230 w 461"/>
                <a:gd name="T57" fmla="*/ 182 h 410"/>
                <a:gd name="T58" fmla="*/ 325 w 461"/>
                <a:gd name="T59" fmla="*/ 132 h 410"/>
                <a:gd name="T60" fmla="*/ 296 w 461"/>
                <a:gd name="T61" fmla="*/ 189 h 410"/>
                <a:gd name="T62" fmla="*/ 334 w 461"/>
                <a:gd name="T63" fmla="*/ 174 h 410"/>
                <a:gd name="T64" fmla="*/ 344 w 461"/>
                <a:gd name="T65" fmla="*/ 158 h 410"/>
                <a:gd name="T66" fmla="*/ 350 w 461"/>
                <a:gd name="T67" fmla="*/ 162 h 410"/>
                <a:gd name="T68" fmla="*/ 351 w 461"/>
                <a:gd name="T69" fmla="*/ 170 h 410"/>
                <a:gd name="T70" fmla="*/ 320 w 461"/>
                <a:gd name="T71" fmla="*/ 203 h 410"/>
                <a:gd name="T72" fmla="*/ 261 w 461"/>
                <a:gd name="T73" fmla="*/ 174 h 410"/>
                <a:gd name="T74" fmla="*/ 283 w 461"/>
                <a:gd name="T75" fmla="*/ 119 h 410"/>
                <a:gd name="T76" fmla="*/ 325 w 461"/>
                <a:gd name="T77" fmla="*/ 132 h 410"/>
                <a:gd name="T78" fmla="*/ 271 w 461"/>
                <a:gd name="T79" fmla="*/ 146 h 410"/>
                <a:gd name="T80" fmla="*/ 311 w 461"/>
                <a:gd name="T81" fmla="*/ 140 h 410"/>
                <a:gd name="T82" fmla="*/ 404 w 461"/>
                <a:gd name="T83" fmla="*/ 121 h 410"/>
                <a:gd name="T84" fmla="*/ 388 w 461"/>
                <a:gd name="T85" fmla="*/ 137 h 410"/>
                <a:gd name="T86" fmla="*/ 324 w 461"/>
                <a:gd name="T87" fmla="*/ 93 h 410"/>
                <a:gd name="T88" fmla="*/ 307 w 461"/>
                <a:gd name="T89" fmla="*/ 97 h 410"/>
                <a:gd name="T90" fmla="*/ 315 w 461"/>
                <a:gd name="T91" fmla="*/ 84 h 410"/>
                <a:gd name="T92" fmla="*/ 302 w 461"/>
                <a:gd name="T93" fmla="*/ 65 h 410"/>
                <a:gd name="T94" fmla="*/ 311 w 461"/>
                <a:gd name="T95" fmla="*/ 58 h 410"/>
                <a:gd name="T96" fmla="*/ 343 w 461"/>
                <a:gd name="T97" fmla="*/ 57 h 410"/>
                <a:gd name="T98" fmla="*/ 351 w 461"/>
                <a:gd name="T99" fmla="*/ 64 h 410"/>
                <a:gd name="T100" fmla="*/ 380 w 461"/>
                <a:gd name="T101" fmla="*/ 123 h 410"/>
                <a:gd name="T102" fmla="*/ 394 w 461"/>
                <a:gd name="T103" fmla="*/ 111 h 410"/>
                <a:gd name="T104" fmla="*/ 399 w 461"/>
                <a:gd name="T105" fmla="*/ 110 h 410"/>
                <a:gd name="T106" fmla="*/ 461 w 461"/>
                <a:gd name="T107" fmla="*/ 48 h 410"/>
                <a:gd name="T108" fmla="*/ 417 w 461"/>
                <a:gd name="T109" fmla="*/ 94 h 410"/>
                <a:gd name="T110" fmla="*/ 370 w 461"/>
                <a:gd name="T111" fmla="*/ 46 h 410"/>
                <a:gd name="T112" fmla="*/ 414 w 461"/>
                <a:gd name="T113" fmla="*/ 0 h 410"/>
                <a:gd name="T114" fmla="*/ 424 w 461"/>
                <a:gd name="T115" fmla="*/ 20 h 410"/>
                <a:gd name="T116" fmla="*/ 385 w 461"/>
                <a:gd name="T117" fmla="*/ 33 h 410"/>
                <a:gd name="T118" fmla="*/ 407 w 461"/>
                <a:gd name="T119" fmla="*/ 74 h 410"/>
                <a:gd name="T120" fmla="*/ 445 w 461"/>
                <a:gd name="T121" fmla="*/ 6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1" h="410">
                  <a:moveTo>
                    <a:pt x="127" y="394"/>
                  </a:moveTo>
                  <a:cubicBezTo>
                    <a:pt x="127" y="395"/>
                    <a:pt x="127" y="396"/>
                    <a:pt x="127" y="396"/>
                  </a:cubicBezTo>
                  <a:cubicBezTo>
                    <a:pt x="127" y="397"/>
                    <a:pt x="127" y="397"/>
                    <a:pt x="127" y="398"/>
                  </a:cubicBezTo>
                  <a:cubicBezTo>
                    <a:pt x="126" y="399"/>
                    <a:pt x="126" y="400"/>
                    <a:pt x="125" y="401"/>
                  </a:cubicBezTo>
                  <a:cubicBezTo>
                    <a:pt x="124" y="402"/>
                    <a:pt x="123" y="403"/>
                    <a:pt x="122" y="404"/>
                  </a:cubicBezTo>
                  <a:cubicBezTo>
                    <a:pt x="121" y="405"/>
                    <a:pt x="120" y="406"/>
                    <a:pt x="119" y="407"/>
                  </a:cubicBezTo>
                  <a:cubicBezTo>
                    <a:pt x="119" y="407"/>
                    <a:pt x="118" y="408"/>
                    <a:pt x="117" y="408"/>
                  </a:cubicBezTo>
                  <a:cubicBezTo>
                    <a:pt x="117" y="409"/>
                    <a:pt x="116" y="409"/>
                    <a:pt x="116" y="409"/>
                  </a:cubicBezTo>
                  <a:cubicBezTo>
                    <a:pt x="115" y="410"/>
                    <a:pt x="115" y="410"/>
                    <a:pt x="114" y="410"/>
                  </a:cubicBezTo>
                  <a:cubicBezTo>
                    <a:pt x="114" y="410"/>
                    <a:pt x="113" y="410"/>
                    <a:pt x="113" y="410"/>
                  </a:cubicBezTo>
                  <a:cubicBezTo>
                    <a:pt x="113" y="410"/>
                    <a:pt x="112" y="410"/>
                    <a:pt x="112" y="409"/>
                  </a:cubicBezTo>
                  <a:lnTo>
                    <a:pt x="4" y="358"/>
                  </a:lnTo>
                  <a:cubicBezTo>
                    <a:pt x="3" y="357"/>
                    <a:pt x="2" y="357"/>
                    <a:pt x="1" y="356"/>
                  </a:cubicBezTo>
                  <a:cubicBezTo>
                    <a:pt x="0" y="355"/>
                    <a:pt x="0" y="355"/>
                    <a:pt x="0" y="354"/>
                  </a:cubicBezTo>
                  <a:cubicBezTo>
                    <a:pt x="0" y="353"/>
                    <a:pt x="1" y="352"/>
                    <a:pt x="2" y="351"/>
                  </a:cubicBezTo>
                  <a:cubicBezTo>
                    <a:pt x="2" y="351"/>
                    <a:pt x="4" y="349"/>
                    <a:pt x="5" y="348"/>
                  </a:cubicBezTo>
                  <a:cubicBezTo>
                    <a:pt x="6" y="347"/>
                    <a:pt x="7" y="346"/>
                    <a:pt x="8" y="345"/>
                  </a:cubicBezTo>
                  <a:cubicBezTo>
                    <a:pt x="9" y="344"/>
                    <a:pt x="10" y="344"/>
                    <a:pt x="10" y="344"/>
                  </a:cubicBezTo>
                  <a:cubicBezTo>
                    <a:pt x="11" y="343"/>
                    <a:pt x="11" y="343"/>
                    <a:pt x="12" y="343"/>
                  </a:cubicBezTo>
                  <a:cubicBezTo>
                    <a:pt x="12" y="343"/>
                    <a:pt x="13" y="344"/>
                    <a:pt x="13" y="344"/>
                  </a:cubicBezTo>
                  <a:lnTo>
                    <a:pt x="110" y="392"/>
                  </a:lnTo>
                  <a:lnTo>
                    <a:pt x="110" y="391"/>
                  </a:lnTo>
                  <a:lnTo>
                    <a:pt x="62" y="295"/>
                  </a:lnTo>
                  <a:cubicBezTo>
                    <a:pt x="62" y="295"/>
                    <a:pt x="62" y="294"/>
                    <a:pt x="61" y="294"/>
                  </a:cubicBezTo>
                  <a:cubicBezTo>
                    <a:pt x="61" y="293"/>
                    <a:pt x="61" y="293"/>
                    <a:pt x="62" y="292"/>
                  </a:cubicBezTo>
                  <a:cubicBezTo>
                    <a:pt x="62" y="292"/>
                    <a:pt x="62" y="291"/>
                    <a:pt x="63" y="290"/>
                  </a:cubicBezTo>
                  <a:cubicBezTo>
                    <a:pt x="64" y="289"/>
                    <a:pt x="65" y="288"/>
                    <a:pt x="66" y="287"/>
                  </a:cubicBezTo>
                  <a:cubicBezTo>
                    <a:pt x="68" y="285"/>
                    <a:pt x="69" y="284"/>
                    <a:pt x="70" y="284"/>
                  </a:cubicBezTo>
                  <a:cubicBezTo>
                    <a:pt x="70" y="283"/>
                    <a:pt x="71" y="283"/>
                    <a:pt x="72" y="283"/>
                  </a:cubicBezTo>
                  <a:cubicBezTo>
                    <a:pt x="72" y="283"/>
                    <a:pt x="73" y="283"/>
                    <a:pt x="74" y="284"/>
                  </a:cubicBezTo>
                  <a:cubicBezTo>
                    <a:pt x="74" y="284"/>
                    <a:pt x="75" y="285"/>
                    <a:pt x="75" y="287"/>
                  </a:cubicBezTo>
                  <a:lnTo>
                    <a:pt x="127" y="394"/>
                  </a:lnTo>
                  <a:close/>
                  <a:moveTo>
                    <a:pt x="189" y="268"/>
                  </a:moveTo>
                  <a:cubicBezTo>
                    <a:pt x="191" y="270"/>
                    <a:pt x="192" y="271"/>
                    <a:pt x="191" y="273"/>
                  </a:cubicBezTo>
                  <a:cubicBezTo>
                    <a:pt x="191" y="275"/>
                    <a:pt x="191" y="276"/>
                    <a:pt x="190" y="277"/>
                  </a:cubicBezTo>
                  <a:lnTo>
                    <a:pt x="150" y="316"/>
                  </a:lnTo>
                  <a:cubicBezTo>
                    <a:pt x="154" y="320"/>
                    <a:pt x="157" y="322"/>
                    <a:pt x="160" y="324"/>
                  </a:cubicBezTo>
                  <a:cubicBezTo>
                    <a:pt x="164" y="326"/>
                    <a:pt x="167" y="327"/>
                    <a:pt x="170" y="328"/>
                  </a:cubicBezTo>
                  <a:cubicBezTo>
                    <a:pt x="174" y="328"/>
                    <a:pt x="177" y="328"/>
                    <a:pt x="181" y="326"/>
                  </a:cubicBezTo>
                  <a:cubicBezTo>
                    <a:pt x="184" y="325"/>
                    <a:pt x="188" y="322"/>
                    <a:pt x="191" y="318"/>
                  </a:cubicBezTo>
                  <a:cubicBezTo>
                    <a:pt x="194" y="316"/>
                    <a:pt x="197" y="313"/>
                    <a:pt x="198" y="310"/>
                  </a:cubicBezTo>
                  <a:cubicBezTo>
                    <a:pt x="200" y="308"/>
                    <a:pt x="202" y="305"/>
                    <a:pt x="203" y="303"/>
                  </a:cubicBezTo>
                  <a:cubicBezTo>
                    <a:pt x="204" y="301"/>
                    <a:pt x="204" y="299"/>
                    <a:pt x="205" y="297"/>
                  </a:cubicBezTo>
                  <a:cubicBezTo>
                    <a:pt x="206" y="296"/>
                    <a:pt x="206" y="295"/>
                    <a:pt x="207" y="294"/>
                  </a:cubicBezTo>
                  <a:cubicBezTo>
                    <a:pt x="207" y="294"/>
                    <a:pt x="207" y="294"/>
                    <a:pt x="208" y="294"/>
                  </a:cubicBezTo>
                  <a:cubicBezTo>
                    <a:pt x="208" y="294"/>
                    <a:pt x="209" y="294"/>
                    <a:pt x="209" y="294"/>
                  </a:cubicBezTo>
                  <a:cubicBezTo>
                    <a:pt x="209" y="294"/>
                    <a:pt x="210" y="294"/>
                    <a:pt x="211" y="295"/>
                  </a:cubicBezTo>
                  <a:cubicBezTo>
                    <a:pt x="211" y="295"/>
                    <a:pt x="212" y="296"/>
                    <a:pt x="213" y="297"/>
                  </a:cubicBezTo>
                  <a:cubicBezTo>
                    <a:pt x="213" y="297"/>
                    <a:pt x="214" y="298"/>
                    <a:pt x="214" y="298"/>
                  </a:cubicBezTo>
                  <a:cubicBezTo>
                    <a:pt x="215" y="299"/>
                    <a:pt x="215" y="299"/>
                    <a:pt x="215" y="300"/>
                  </a:cubicBezTo>
                  <a:cubicBezTo>
                    <a:pt x="215" y="300"/>
                    <a:pt x="216" y="300"/>
                    <a:pt x="216" y="301"/>
                  </a:cubicBezTo>
                  <a:cubicBezTo>
                    <a:pt x="216" y="301"/>
                    <a:pt x="216" y="302"/>
                    <a:pt x="216" y="302"/>
                  </a:cubicBezTo>
                  <a:cubicBezTo>
                    <a:pt x="216" y="303"/>
                    <a:pt x="216" y="304"/>
                    <a:pt x="215" y="305"/>
                  </a:cubicBezTo>
                  <a:cubicBezTo>
                    <a:pt x="214" y="307"/>
                    <a:pt x="213" y="309"/>
                    <a:pt x="212" y="312"/>
                  </a:cubicBezTo>
                  <a:cubicBezTo>
                    <a:pt x="210" y="314"/>
                    <a:pt x="209" y="317"/>
                    <a:pt x="207" y="320"/>
                  </a:cubicBezTo>
                  <a:cubicBezTo>
                    <a:pt x="205" y="323"/>
                    <a:pt x="202" y="326"/>
                    <a:pt x="199" y="328"/>
                  </a:cubicBezTo>
                  <a:cubicBezTo>
                    <a:pt x="194" y="333"/>
                    <a:pt x="189" y="337"/>
                    <a:pt x="184" y="339"/>
                  </a:cubicBezTo>
                  <a:cubicBezTo>
                    <a:pt x="179" y="342"/>
                    <a:pt x="174" y="343"/>
                    <a:pt x="169" y="342"/>
                  </a:cubicBezTo>
                  <a:cubicBezTo>
                    <a:pt x="164" y="342"/>
                    <a:pt x="158" y="341"/>
                    <a:pt x="153" y="338"/>
                  </a:cubicBezTo>
                  <a:cubicBezTo>
                    <a:pt x="148" y="335"/>
                    <a:pt x="142" y="331"/>
                    <a:pt x="137" y="326"/>
                  </a:cubicBezTo>
                  <a:cubicBezTo>
                    <a:pt x="132" y="321"/>
                    <a:pt x="128" y="315"/>
                    <a:pt x="125" y="310"/>
                  </a:cubicBezTo>
                  <a:cubicBezTo>
                    <a:pt x="122" y="305"/>
                    <a:pt x="121" y="299"/>
                    <a:pt x="121" y="294"/>
                  </a:cubicBezTo>
                  <a:cubicBezTo>
                    <a:pt x="120" y="288"/>
                    <a:pt x="121" y="283"/>
                    <a:pt x="123" y="278"/>
                  </a:cubicBezTo>
                  <a:cubicBezTo>
                    <a:pt x="125" y="273"/>
                    <a:pt x="128" y="268"/>
                    <a:pt x="133" y="264"/>
                  </a:cubicBezTo>
                  <a:cubicBezTo>
                    <a:pt x="137" y="259"/>
                    <a:pt x="142" y="256"/>
                    <a:pt x="147" y="254"/>
                  </a:cubicBezTo>
                  <a:cubicBezTo>
                    <a:pt x="152" y="253"/>
                    <a:pt x="156" y="252"/>
                    <a:pt x="161" y="252"/>
                  </a:cubicBezTo>
                  <a:cubicBezTo>
                    <a:pt x="166" y="253"/>
                    <a:pt x="170" y="254"/>
                    <a:pt x="175" y="257"/>
                  </a:cubicBezTo>
                  <a:cubicBezTo>
                    <a:pt x="179" y="259"/>
                    <a:pt x="183" y="262"/>
                    <a:pt x="187" y="266"/>
                  </a:cubicBezTo>
                  <a:lnTo>
                    <a:pt x="189" y="268"/>
                  </a:lnTo>
                  <a:close/>
                  <a:moveTo>
                    <a:pt x="175" y="276"/>
                  </a:moveTo>
                  <a:cubicBezTo>
                    <a:pt x="169" y="270"/>
                    <a:pt x="163" y="267"/>
                    <a:pt x="157" y="266"/>
                  </a:cubicBezTo>
                  <a:cubicBezTo>
                    <a:pt x="151" y="265"/>
                    <a:pt x="146" y="268"/>
                    <a:pt x="141" y="273"/>
                  </a:cubicBezTo>
                  <a:cubicBezTo>
                    <a:pt x="138" y="276"/>
                    <a:pt x="136" y="279"/>
                    <a:pt x="135" y="282"/>
                  </a:cubicBezTo>
                  <a:cubicBezTo>
                    <a:pt x="134" y="285"/>
                    <a:pt x="134" y="288"/>
                    <a:pt x="134" y="291"/>
                  </a:cubicBezTo>
                  <a:cubicBezTo>
                    <a:pt x="134" y="294"/>
                    <a:pt x="135" y="297"/>
                    <a:pt x="137" y="300"/>
                  </a:cubicBezTo>
                  <a:cubicBezTo>
                    <a:pt x="138" y="303"/>
                    <a:pt x="140" y="306"/>
                    <a:pt x="142" y="308"/>
                  </a:cubicBezTo>
                  <a:lnTo>
                    <a:pt x="175" y="276"/>
                  </a:lnTo>
                  <a:close/>
                  <a:moveTo>
                    <a:pt x="290" y="232"/>
                  </a:moveTo>
                  <a:cubicBezTo>
                    <a:pt x="290" y="232"/>
                    <a:pt x="290" y="233"/>
                    <a:pt x="290" y="233"/>
                  </a:cubicBezTo>
                  <a:cubicBezTo>
                    <a:pt x="291" y="234"/>
                    <a:pt x="290" y="234"/>
                    <a:pt x="290" y="235"/>
                  </a:cubicBezTo>
                  <a:cubicBezTo>
                    <a:pt x="290" y="235"/>
                    <a:pt x="290" y="236"/>
                    <a:pt x="289" y="237"/>
                  </a:cubicBezTo>
                  <a:cubicBezTo>
                    <a:pt x="288" y="238"/>
                    <a:pt x="287" y="238"/>
                    <a:pt x="286" y="240"/>
                  </a:cubicBezTo>
                  <a:cubicBezTo>
                    <a:pt x="285" y="241"/>
                    <a:pt x="284" y="242"/>
                    <a:pt x="284" y="242"/>
                  </a:cubicBezTo>
                  <a:cubicBezTo>
                    <a:pt x="283" y="243"/>
                    <a:pt x="282" y="243"/>
                    <a:pt x="282" y="243"/>
                  </a:cubicBezTo>
                  <a:cubicBezTo>
                    <a:pt x="281" y="244"/>
                    <a:pt x="280" y="244"/>
                    <a:pt x="280" y="244"/>
                  </a:cubicBezTo>
                  <a:cubicBezTo>
                    <a:pt x="280" y="244"/>
                    <a:pt x="279" y="243"/>
                    <a:pt x="279" y="243"/>
                  </a:cubicBezTo>
                  <a:lnTo>
                    <a:pt x="244" y="208"/>
                  </a:lnTo>
                  <a:cubicBezTo>
                    <a:pt x="241" y="205"/>
                    <a:pt x="238" y="202"/>
                    <a:pt x="235" y="201"/>
                  </a:cubicBezTo>
                  <a:cubicBezTo>
                    <a:pt x="232" y="199"/>
                    <a:pt x="230" y="198"/>
                    <a:pt x="227" y="198"/>
                  </a:cubicBezTo>
                  <a:cubicBezTo>
                    <a:pt x="225" y="197"/>
                    <a:pt x="222" y="197"/>
                    <a:pt x="220" y="198"/>
                  </a:cubicBezTo>
                  <a:cubicBezTo>
                    <a:pt x="217" y="199"/>
                    <a:pt x="215" y="200"/>
                    <a:pt x="213" y="202"/>
                  </a:cubicBezTo>
                  <a:cubicBezTo>
                    <a:pt x="210" y="205"/>
                    <a:pt x="209" y="209"/>
                    <a:pt x="208" y="214"/>
                  </a:cubicBezTo>
                  <a:cubicBezTo>
                    <a:pt x="207" y="218"/>
                    <a:pt x="207" y="224"/>
                    <a:pt x="208" y="231"/>
                  </a:cubicBezTo>
                  <a:lnTo>
                    <a:pt x="249" y="272"/>
                  </a:lnTo>
                  <a:cubicBezTo>
                    <a:pt x="250" y="273"/>
                    <a:pt x="250" y="273"/>
                    <a:pt x="250" y="274"/>
                  </a:cubicBezTo>
                  <a:cubicBezTo>
                    <a:pt x="250" y="274"/>
                    <a:pt x="250" y="275"/>
                    <a:pt x="250" y="275"/>
                  </a:cubicBezTo>
                  <a:cubicBezTo>
                    <a:pt x="250" y="276"/>
                    <a:pt x="249" y="276"/>
                    <a:pt x="249" y="277"/>
                  </a:cubicBezTo>
                  <a:cubicBezTo>
                    <a:pt x="248" y="278"/>
                    <a:pt x="247" y="279"/>
                    <a:pt x="246" y="280"/>
                  </a:cubicBezTo>
                  <a:cubicBezTo>
                    <a:pt x="245" y="281"/>
                    <a:pt x="244" y="282"/>
                    <a:pt x="243" y="283"/>
                  </a:cubicBezTo>
                  <a:cubicBezTo>
                    <a:pt x="242" y="283"/>
                    <a:pt x="242" y="284"/>
                    <a:pt x="241" y="284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39" y="284"/>
                    <a:pt x="239" y="284"/>
                    <a:pt x="238" y="283"/>
                  </a:cubicBezTo>
                  <a:lnTo>
                    <a:pt x="179" y="224"/>
                  </a:lnTo>
                  <a:cubicBezTo>
                    <a:pt x="178" y="223"/>
                    <a:pt x="178" y="223"/>
                    <a:pt x="178" y="223"/>
                  </a:cubicBezTo>
                  <a:cubicBezTo>
                    <a:pt x="178" y="222"/>
                    <a:pt x="178" y="222"/>
                    <a:pt x="178" y="221"/>
                  </a:cubicBezTo>
                  <a:cubicBezTo>
                    <a:pt x="178" y="221"/>
                    <a:pt x="179" y="220"/>
                    <a:pt x="179" y="219"/>
                  </a:cubicBezTo>
                  <a:cubicBezTo>
                    <a:pt x="180" y="219"/>
                    <a:pt x="181" y="218"/>
                    <a:pt x="182" y="217"/>
                  </a:cubicBezTo>
                  <a:cubicBezTo>
                    <a:pt x="183" y="216"/>
                    <a:pt x="184" y="215"/>
                    <a:pt x="184" y="214"/>
                  </a:cubicBezTo>
                  <a:cubicBezTo>
                    <a:pt x="185" y="214"/>
                    <a:pt x="186" y="213"/>
                    <a:pt x="186" y="213"/>
                  </a:cubicBezTo>
                  <a:cubicBezTo>
                    <a:pt x="187" y="213"/>
                    <a:pt x="187" y="213"/>
                    <a:pt x="188" y="213"/>
                  </a:cubicBezTo>
                  <a:cubicBezTo>
                    <a:pt x="188" y="213"/>
                    <a:pt x="188" y="214"/>
                    <a:pt x="189" y="214"/>
                  </a:cubicBezTo>
                  <a:lnTo>
                    <a:pt x="197" y="222"/>
                  </a:lnTo>
                  <a:cubicBezTo>
                    <a:pt x="196" y="215"/>
                    <a:pt x="197" y="209"/>
                    <a:pt x="198" y="203"/>
                  </a:cubicBezTo>
                  <a:cubicBezTo>
                    <a:pt x="200" y="198"/>
                    <a:pt x="202" y="194"/>
                    <a:pt x="206" y="191"/>
                  </a:cubicBezTo>
                  <a:cubicBezTo>
                    <a:pt x="210" y="187"/>
                    <a:pt x="214" y="184"/>
                    <a:pt x="218" y="183"/>
                  </a:cubicBezTo>
                  <a:cubicBezTo>
                    <a:pt x="222" y="181"/>
                    <a:pt x="226" y="181"/>
                    <a:pt x="230" y="182"/>
                  </a:cubicBezTo>
                  <a:cubicBezTo>
                    <a:pt x="234" y="182"/>
                    <a:pt x="238" y="184"/>
                    <a:pt x="241" y="186"/>
                  </a:cubicBezTo>
                  <a:cubicBezTo>
                    <a:pt x="245" y="188"/>
                    <a:pt x="249" y="191"/>
                    <a:pt x="253" y="196"/>
                  </a:cubicBezTo>
                  <a:lnTo>
                    <a:pt x="290" y="232"/>
                  </a:lnTo>
                  <a:close/>
                  <a:moveTo>
                    <a:pt x="325" y="132"/>
                  </a:moveTo>
                  <a:cubicBezTo>
                    <a:pt x="327" y="134"/>
                    <a:pt x="327" y="136"/>
                    <a:pt x="327" y="137"/>
                  </a:cubicBezTo>
                  <a:cubicBezTo>
                    <a:pt x="327" y="139"/>
                    <a:pt x="326" y="140"/>
                    <a:pt x="325" y="141"/>
                  </a:cubicBezTo>
                  <a:lnTo>
                    <a:pt x="286" y="181"/>
                  </a:lnTo>
                  <a:cubicBezTo>
                    <a:pt x="289" y="184"/>
                    <a:pt x="293" y="187"/>
                    <a:pt x="296" y="189"/>
                  </a:cubicBezTo>
                  <a:cubicBezTo>
                    <a:pt x="299" y="190"/>
                    <a:pt x="303" y="192"/>
                    <a:pt x="306" y="192"/>
                  </a:cubicBezTo>
                  <a:cubicBezTo>
                    <a:pt x="310" y="192"/>
                    <a:pt x="313" y="192"/>
                    <a:pt x="317" y="190"/>
                  </a:cubicBezTo>
                  <a:cubicBezTo>
                    <a:pt x="320" y="189"/>
                    <a:pt x="324" y="186"/>
                    <a:pt x="327" y="183"/>
                  </a:cubicBezTo>
                  <a:cubicBezTo>
                    <a:pt x="330" y="180"/>
                    <a:pt x="332" y="177"/>
                    <a:pt x="334" y="174"/>
                  </a:cubicBezTo>
                  <a:cubicBezTo>
                    <a:pt x="336" y="172"/>
                    <a:pt x="337" y="169"/>
                    <a:pt x="338" y="167"/>
                  </a:cubicBezTo>
                  <a:cubicBezTo>
                    <a:pt x="339" y="165"/>
                    <a:pt x="340" y="163"/>
                    <a:pt x="341" y="162"/>
                  </a:cubicBezTo>
                  <a:cubicBezTo>
                    <a:pt x="341" y="160"/>
                    <a:pt x="342" y="159"/>
                    <a:pt x="342" y="158"/>
                  </a:cubicBezTo>
                  <a:cubicBezTo>
                    <a:pt x="343" y="158"/>
                    <a:pt x="343" y="158"/>
                    <a:pt x="344" y="158"/>
                  </a:cubicBezTo>
                  <a:cubicBezTo>
                    <a:pt x="344" y="158"/>
                    <a:pt x="344" y="158"/>
                    <a:pt x="345" y="158"/>
                  </a:cubicBezTo>
                  <a:cubicBezTo>
                    <a:pt x="345" y="158"/>
                    <a:pt x="346" y="159"/>
                    <a:pt x="346" y="159"/>
                  </a:cubicBezTo>
                  <a:cubicBezTo>
                    <a:pt x="347" y="159"/>
                    <a:pt x="348" y="160"/>
                    <a:pt x="348" y="161"/>
                  </a:cubicBezTo>
                  <a:cubicBezTo>
                    <a:pt x="349" y="162"/>
                    <a:pt x="350" y="162"/>
                    <a:pt x="350" y="162"/>
                  </a:cubicBezTo>
                  <a:cubicBezTo>
                    <a:pt x="350" y="163"/>
                    <a:pt x="351" y="163"/>
                    <a:pt x="351" y="164"/>
                  </a:cubicBezTo>
                  <a:cubicBezTo>
                    <a:pt x="351" y="164"/>
                    <a:pt x="351" y="165"/>
                    <a:pt x="351" y="165"/>
                  </a:cubicBezTo>
                  <a:cubicBezTo>
                    <a:pt x="352" y="165"/>
                    <a:pt x="352" y="166"/>
                    <a:pt x="352" y="166"/>
                  </a:cubicBezTo>
                  <a:cubicBezTo>
                    <a:pt x="352" y="167"/>
                    <a:pt x="351" y="168"/>
                    <a:pt x="351" y="170"/>
                  </a:cubicBezTo>
                  <a:cubicBezTo>
                    <a:pt x="350" y="171"/>
                    <a:pt x="349" y="174"/>
                    <a:pt x="348" y="176"/>
                  </a:cubicBezTo>
                  <a:cubicBezTo>
                    <a:pt x="346" y="178"/>
                    <a:pt x="345" y="181"/>
                    <a:pt x="342" y="184"/>
                  </a:cubicBezTo>
                  <a:cubicBezTo>
                    <a:pt x="340" y="187"/>
                    <a:pt x="338" y="190"/>
                    <a:pt x="335" y="193"/>
                  </a:cubicBezTo>
                  <a:cubicBezTo>
                    <a:pt x="330" y="198"/>
                    <a:pt x="325" y="201"/>
                    <a:pt x="320" y="203"/>
                  </a:cubicBezTo>
                  <a:cubicBezTo>
                    <a:pt x="315" y="206"/>
                    <a:pt x="310" y="207"/>
                    <a:pt x="305" y="207"/>
                  </a:cubicBezTo>
                  <a:cubicBezTo>
                    <a:pt x="300" y="206"/>
                    <a:pt x="294" y="205"/>
                    <a:pt x="289" y="202"/>
                  </a:cubicBezTo>
                  <a:cubicBezTo>
                    <a:pt x="284" y="199"/>
                    <a:pt x="278" y="195"/>
                    <a:pt x="273" y="190"/>
                  </a:cubicBezTo>
                  <a:cubicBezTo>
                    <a:pt x="268" y="185"/>
                    <a:pt x="264" y="180"/>
                    <a:pt x="261" y="174"/>
                  </a:cubicBezTo>
                  <a:cubicBezTo>
                    <a:pt x="258" y="169"/>
                    <a:pt x="257" y="163"/>
                    <a:pt x="256" y="158"/>
                  </a:cubicBezTo>
                  <a:cubicBezTo>
                    <a:pt x="256" y="153"/>
                    <a:pt x="257" y="147"/>
                    <a:pt x="259" y="142"/>
                  </a:cubicBezTo>
                  <a:cubicBezTo>
                    <a:pt x="261" y="137"/>
                    <a:pt x="264" y="133"/>
                    <a:pt x="268" y="128"/>
                  </a:cubicBezTo>
                  <a:cubicBezTo>
                    <a:pt x="273" y="124"/>
                    <a:pt x="278" y="120"/>
                    <a:pt x="283" y="119"/>
                  </a:cubicBezTo>
                  <a:cubicBezTo>
                    <a:pt x="287" y="117"/>
                    <a:pt x="292" y="116"/>
                    <a:pt x="297" y="116"/>
                  </a:cubicBezTo>
                  <a:cubicBezTo>
                    <a:pt x="301" y="117"/>
                    <a:pt x="306" y="118"/>
                    <a:pt x="310" y="121"/>
                  </a:cubicBezTo>
                  <a:cubicBezTo>
                    <a:pt x="315" y="123"/>
                    <a:pt x="319" y="126"/>
                    <a:pt x="323" y="130"/>
                  </a:cubicBezTo>
                  <a:lnTo>
                    <a:pt x="325" y="132"/>
                  </a:lnTo>
                  <a:close/>
                  <a:moveTo>
                    <a:pt x="311" y="140"/>
                  </a:moveTo>
                  <a:cubicBezTo>
                    <a:pt x="305" y="134"/>
                    <a:pt x="299" y="131"/>
                    <a:pt x="293" y="130"/>
                  </a:cubicBezTo>
                  <a:cubicBezTo>
                    <a:pt x="287" y="130"/>
                    <a:pt x="282" y="132"/>
                    <a:pt x="276" y="137"/>
                  </a:cubicBezTo>
                  <a:cubicBezTo>
                    <a:pt x="274" y="140"/>
                    <a:pt x="272" y="143"/>
                    <a:pt x="271" y="146"/>
                  </a:cubicBezTo>
                  <a:cubicBezTo>
                    <a:pt x="270" y="149"/>
                    <a:pt x="269" y="152"/>
                    <a:pt x="270" y="155"/>
                  </a:cubicBezTo>
                  <a:cubicBezTo>
                    <a:pt x="270" y="158"/>
                    <a:pt x="271" y="161"/>
                    <a:pt x="272" y="164"/>
                  </a:cubicBezTo>
                  <a:cubicBezTo>
                    <a:pt x="274" y="167"/>
                    <a:pt x="276" y="170"/>
                    <a:pt x="278" y="173"/>
                  </a:cubicBezTo>
                  <a:lnTo>
                    <a:pt x="311" y="140"/>
                  </a:lnTo>
                  <a:close/>
                  <a:moveTo>
                    <a:pt x="401" y="112"/>
                  </a:moveTo>
                  <a:cubicBezTo>
                    <a:pt x="402" y="114"/>
                    <a:pt x="403" y="115"/>
                    <a:pt x="404" y="116"/>
                  </a:cubicBezTo>
                  <a:cubicBezTo>
                    <a:pt x="404" y="117"/>
                    <a:pt x="405" y="117"/>
                    <a:pt x="405" y="118"/>
                  </a:cubicBezTo>
                  <a:cubicBezTo>
                    <a:pt x="405" y="119"/>
                    <a:pt x="404" y="120"/>
                    <a:pt x="404" y="121"/>
                  </a:cubicBezTo>
                  <a:cubicBezTo>
                    <a:pt x="404" y="122"/>
                    <a:pt x="403" y="123"/>
                    <a:pt x="402" y="124"/>
                  </a:cubicBezTo>
                  <a:cubicBezTo>
                    <a:pt x="402" y="125"/>
                    <a:pt x="401" y="126"/>
                    <a:pt x="400" y="127"/>
                  </a:cubicBezTo>
                  <a:cubicBezTo>
                    <a:pt x="399" y="128"/>
                    <a:pt x="398" y="129"/>
                    <a:pt x="397" y="130"/>
                  </a:cubicBezTo>
                  <a:cubicBezTo>
                    <a:pt x="394" y="134"/>
                    <a:pt x="391" y="136"/>
                    <a:pt x="388" y="137"/>
                  </a:cubicBezTo>
                  <a:cubicBezTo>
                    <a:pt x="385" y="139"/>
                    <a:pt x="382" y="139"/>
                    <a:pt x="379" y="139"/>
                  </a:cubicBezTo>
                  <a:cubicBezTo>
                    <a:pt x="376" y="139"/>
                    <a:pt x="372" y="138"/>
                    <a:pt x="369" y="136"/>
                  </a:cubicBezTo>
                  <a:cubicBezTo>
                    <a:pt x="366" y="134"/>
                    <a:pt x="363" y="131"/>
                    <a:pt x="359" y="128"/>
                  </a:cubicBezTo>
                  <a:lnTo>
                    <a:pt x="324" y="93"/>
                  </a:lnTo>
                  <a:lnTo>
                    <a:pt x="316" y="101"/>
                  </a:lnTo>
                  <a:cubicBezTo>
                    <a:pt x="315" y="102"/>
                    <a:pt x="315" y="102"/>
                    <a:pt x="313" y="102"/>
                  </a:cubicBezTo>
                  <a:cubicBezTo>
                    <a:pt x="312" y="101"/>
                    <a:pt x="311" y="100"/>
                    <a:pt x="309" y="99"/>
                  </a:cubicBezTo>
                  <a:cubicBezTo>
                    <a:pt x="309" y="98"/>
                    <a:pt x="308" y="97"/>
                    <a:pt x="307" y="97"/>
                  </a:cubicBezTo>
                  <a:cubicBezTo>
                    <a:pt x="307" y="96"/>
                    <a:pt x="307" y="95"/>
                    <a:pt x="306" y="95"/>
                  </a:cubicBezTo>
                  <a:cubicBezTo>
                    <a:pt x="306" y="94"/>
                    <a:pt x="306" y="94"/>
                    <a:pt x="306" y="93"/>
                  </a:cubicBezTo>
                  <a:cubicBezTo>
                    <a:pt x="307" y="93"/>
                    <a:pt x="307" y="92"/>
                    <a:pt x="307" y="92"/>
                  </a:cubicBezTo>
                  <a:lnTo>
                    <a:pt x="315" y="84"/>
                  </a:lnTo>
                  <a:lnTo>
                    <a:pt x="301" y="70"/>
                  </a:lnTo>
                  <a:cubicBezTo>
                    <a:pt x="301" y="69"/>
                    <a:pt x="301" y="69"/>
                    <a:pt x="301" y="68"/>
                  </a:cubicBezTo>
                  <a:cubicBezTo>
                    <a:pt x="300" y="68"/>
                    <a:pt x="301" y="67"/>
                    <a:pt x="301" y="67"/>
                  </a:cubicBezTo>
                  <a:cubicBezTo>
                    <a:pt x="301" y="66"/>
                    <a:pt x="301" y="66"/>
                    <a:pt x="302" y="65"/>
                  </a:cubicBezTo>
                  <a:cubicBezTo>
                    <a:pt x="303" y="64"/>
                    <a:pt x="303" y="63"/>
                    <a:pt x="305" y="62"/>
                  </a:cubicBezTo>
                  <a:cubicBezTo>
                    <a:pt x="306" y="61"/>
                    <a:pt x="307" y="60"/>
                    <a:pt x="307" y="59"/>
                  </a:cubicBezTo>
                  <a:cubicBezTo>
                    <a:pt x="308" y="59"/>
                    <a:pt x="309" y="58"/>
                    <a:pt x="309" y="58"/>
                  </a:cubicBezTo>
                  <a:cubicBezTo>
                    <a:pt x="310" y="58"/>
                    <a:pt x="311" y="58"/>
                    <a:pt x="311" y="58"/>
                  </a:cubicBezTo>
                  <a:cubicBezTo>
                    <a:pt x="311" y="58"/>
                    <a:pt x="312" y="58"/>
                    <a:pt x="312" y="59"/>
                  </a:cubicBezTo>
                  <a:lnTo>
                    <a:pt x="326" y="73"/>
                  </a:lnTo>
                  <a:lnTo>
                    <a:pt x="342" y="57"/>
                  </a:lnTo>
                  <a:cubicBezTo>
                    <a:pt x="342" y="57"/>
                    <a:pt x="342" y="57"/>
                    <a:pt x="343" y="57"/>
                  </a:cubicBezTo>
                  <a:cubicBezTo>
                    <a:pt x="343" y="57"/>
                    <a:pt x="344" y="57"/>
                    <a:pt x="344" y="57"/>
                  </a:cubicBezTo>
                  <a:cubicBezTo>
                    <a:pt x="345" y="57"/>
                    <a:pt x="346" y="57"/>
                    <a:pt x="346" y="58"/>
                  </a:cubicBezTo>
                  <a:cubicBezTo>
                    <a:pt x="347" y="58"/>
                    <a:pt x="348" y="59"/>
                    <a:pt x="348" y="60"/>
                  </a:cubicBezTo>
                  <a:cubicBezTo>
                    <a:pt x="350" y="61"/>
                    <a:pt x="351" y="63"/>
                    <a:pt x="351" y="64"/>
                  </a:cubicBezTo>
                  <a:cubicBezTo>
                    <a:pt x="352" y="65"/>
                    <a:pt x="351" y="66"/>
                    <a:pt x="351" y="67"/>
                  </a:cubicBezTo>
                  <a:lnTo>
                    <a:pt x="335" y="82"/>
                  </a:lnTo>
                  <a:lnTo>
                    <a:pt x="369" y="115"/>
                  </a:lnTo>
                  <a:cubicBezTo>
                    <a:pt x="373" y="119"/>
                    <a:pt x="377" y="122"/>
                    <a:pt x="380" y="123"/>
                  </a:cubicBezTo>
                  <a:cubicBezTo>
                    <a:pt x="383" y="123"/>
                    <a:pt x="386" y="122"/>
                    <a:pt x="390" y="119"/>
                  </a:cubicBezTo>
                  <a:cubicBezTo>
                    <a:pt x="391" y="118"/>
                    <a:pt x="391" y="117"/>
                    <a:pt x="392" y="116"/>
                  </a:cubicBezTo>
                  <a:cubicBezTo>
                    <a:pt x="393" y="115"/>
                    <a:pt x="393" y="114"/>
                    <a:pt x="393" y="113"/>
                  </a:cubicBezTo>
                  <a:cubicBezTo>
                    <a:pt x="394" y="113"/>
                    <a:pt x="394" y="112"/>
                    <a:pt x="394" y="111"/>
                  </a:cubicBezTo>
                  <a:cubicBezTo>
                    <a:pt x="395" y="111"/>
                    <a:pt x="395" y="110"/>
                    <a:pt x="395" y="110"/>
                  </a:cubicBezTo>
                  <a:cubicBezTo>
                    <a:pt x="396" y="110"/>
                    <a:pt x="396" y="109"/>
                    <a:pt x="396" y="109"/>
                  </a:cubicBezTo>
                  <a:cubicBezTo>
                    <a:pt x="396" y="109"/>
                    <a:pt x="397" y="109"/>
                    <a:pt x="397" y="109"/>
                  </a:cubicBezTo>
                  <a:cubicBezTo>
                    <a:pt x="398" y="110"/>
                    <a:pt x="398" y="110"/>
                    <a:pt x="399" y="110"/>
                  </a:cubicBezTo>
                  <a:cubicBezTo>
                    <a:pt x="399" y="111"/>
                    <a:pt x="400" y="111"/>
                    <a:pt x="401" y="112"/>
                  </a:cubicBezTo>
                  <a:close/>
                  <a:moveTo>
                    <a:pt x="444" y="16"/>
                  </a:moveTo>
                  <a:cubicBezTo>
                    <a:pt x="449" y="21"/>
                    <a:pt x="453" y="26"/>
                    <a:pt x="456" y="32"/>
                  </a:cubicBezTo>
                  <a:cubicBezTo>
                    <a:pt x="459" y="37"/>
                    <a:pt x="460" y="43"/>
                    <a:pt x="461" y="48"/>
                  </a:cubicBezTo>
                  <a:cubicBezTo>
                    <a:pt x="461" y="54"/>
                    <a:pt x="460" y="59"/>
                    <a:pt x="458" y="65"/>
                  </a:cubicBezTo>
                  <a:cubicBezTo>
                    <a:pt x="456" y="70"/>
                    <a:pt x="452" y="75"/>
                    <a:pt x="447" y="80"/>
                  </a:cubicBezTo>
                  <a:cubicBezTo>
                    <a:pt x="442" y="85"/>
                    <a:pt x="437" y="89"/>
                    <a:pt x="432" y="91"/>
                  </a:cubicBezTo>
                  <a:cubicBezTo>
                    <a:pt x="427" y="93"/>
                    <a:pt x="422" y="94"/>
                    <a:pt x="417" y="94"/>
                  </a:cubicBezTo>
                  <a:cubicBezTo>
                    <a:pt x="412" y="93"/>
                    <a:pt x="406" y="92"/>
                    <a:pt x="401" y="89"/>
                  </a:cubicBezTo>
                  <a:cubicBezTo>
                    <a:pt x="396" y="86"/>
                    <a:pt x="391" y="82"/>
                    <a:pt x="386" y="77"/>
                  </a:cubicBezTo>
                  <a:cubicBezTo>
                    <a:pt x="381" y="72"/>
                    <a:pt x="377" y="67"/>
                    <a:pt x="374" y="62"/>
                  </a:cubicBezTo>
                  <a:cubicBezTo>
                    <a:pt x="372" y="57"/>
                    <a:pt x="370" y="51"/>
                    <a:pt x="370" y="46"/>
                  </a:cubicBezTo>
                  <a:cubicBezTo>
                    <a:pt x="369" y="40"/>
                    <a:pt x="370" y="35"/>
                    <a:pt x="372" y="29"/>
                  </a:cubicBezTo>
                  <a:cubicBezTo>
                    <a:pt x="374" y="24"/>
                    <a:pt x="378" y="19"/>
                    <a:pt x="383" y="14"/>
                  </a:cubicBezTo>
                  <a:cubicBezTo>
                    <a:pt x="388" y="9"/>
                    <a:pt x="393" y="5"/>
                    <a:pt x="398" y="3"/>
                  </a:cubicBezTo>
                  <a:cubicBezTo>
                    <a:pt x="403" y="1"/>
                    <a:pt x="408" y="0"/>
                    <a:pt x="414" y="0"/>
                  </a:cubicBezTo>
                  <a:cubicBezTo>
                    <a:pt x="419" y="0"/>
                    <a:pt x="424" y="2"/>
                    <a:pt x="429" y="5"/>
                  </a:cubicBezTo>
                  <a:cubicBezTo>
                    <a:pt x="434" y="8"/>
                    <a:pt x="439" y="11"/>
                    <a:pt x="444" y="16"/>
                  </a:cubicBezTo>
                  <a:close/>
                  <a:moveTo>
                    <a:pt x="434" y="29"/>
                  </a:moveTo>
                  <a:cubicBezTo>
                    <a:pt x="431" y="25"/>
                    <a:pt x="427" y="23"/>
                    <a:pt x="424" y="20"/>
                  </a:cubicBezTo>
                  <a:cubicBezTo>
                    <a:pt x="420" y="18"/>
                    <a:pt x="417" y="16"/>
                    <a:pt x="413" y="16"/>
                  </a:cubicBezTo>
                  <a:cubicBezTo>
                    <a:pt x="410" y="15"/>
                    <a:pt x="406" y="15"/>
                    <a:pt x="403" y="16"/>
                  </a:cubicBezTo>
                  <a:cubicBezTo>
                    <a:pt x="399" y="17"/>
                    <a:pt x="395" y="20"/>
                    <a:pt x="392" y="23"/>
                  </a:cubicBezTo>
                  <a:cubicBezTo>
                    <a:pt x="389" y="26"/>
                    <a:pt x="386" y="30"/>
                    <a:pt x="385" y="33"/>
                  </a:cubicBezTo>
                  <a:cubicBezTo>
                    <a:pt x="384" y="37"/>
                    <a:pt x="384" y="40"/>
                    <a:pt x="384" y="44"/>
                  </a:cubicBezTo>
                  <a:cubicBezTo>
                    <a:pt x="385" y="47"/>
                    <a:pt x="386" y="51"/>
                    <a:pt x="388" y="55"/>
                  </a:cubicBezTo>
                  <a:cubicBezTo>
                    <a:pt x="390" y="58"/>
                    <a:pt x="393" y="62"/>
                    <a:pt x="397" y="65"/>
                  </a:cubicBezTo>
                  <a:cubicBezTo>
                    <a:pt x="400" y="68"/>
                    <a:pt x="403" y="71"/>
                    <a:pt x="407" y="74"/>
                  </a:cubicBezTo>
                  <a:cubicBezTo>
                    <a:pt x="410" y="76"/>
                    <a:pt x="414" y="77"/>
                    <a:pt x="417" y="78"/>
                  </a:cubicBezTo>
                  <a:cubicBezTo>
                    <a:pt x="421" y="79"/>
                    <a:pt x="424" y="79"/>
                    <a:pt x="428" y="78"/>
                  </a:cubicBezTo>
                  <a:cubicBezTo>
                    <a:pt x="432" y="76"/>
                    <a:pt x="435" y="74"/>
                    <a:pt x="439" y="71"/>
                  </a:cubicBezTo>
                  <a:cubicBezTo>
                    <a:pt x="442" y="67"/>
                    <a:pt x="444" y="64"/>
                    <a:pt x="445" y="60"/>
                  </a:cubicBezTo>
                  <a:cubicBezTo>
                    <a:pt x="447" y="57"/>
                    <a:pt x="447" y="53"/>
                    <a:pt x="446" y="50"/>
                  </a:cubicBezTo>
                  <a:cubicBezTo>
                    <a:pt x="446" y="46"/>
                    <a:pt x="444" y="43"/>
                    <a:pt x="442" y="39"/>
                  </a:cubicBezTo>
                  <a:cubicBezTo>
                    <a:pt x="440" y="35"/>
                    <a:pt x="437" y="32"/>
                    <a:pt x="434" y="29"/>
                  </a:cubicBez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5738813" y="4192588"/>
              <a:ext cx="331788" cy="317500"/>
            </a:xfrm>
            <a:custGeom>
              <a:avLst/>
              <a:gdLst>
                <a:gd name="T0" fmla="*/ 62 w 590"/>
                <a:gd name="T1" fmla="*/ 520 h 563"/>
                <a:gd name="T2" fmla="*/ 87 w 590"/>
                <a:gd name="T3" fmla="*/ 561 h 563"/>
                <a:gd name="T4" fmla="*/ 2 w 590"/>
                <a:gd name="T5" fmla="*/ 473 h 563"/>
                <a:gd name="T6" fmla="*/ 65 w 590"/>
                <a:gd name="T7" fmla="*/ 443 h 563"/>
                <a:gd name="T8" fmla="*/ 29 w 590"/>
                <a:gd name="T9" fmla="*/ 465 h 563"/>
                <a:gd name="T10" fmla="*/ 70 w 590"/>
                <a:gd name="T11" fmla="*/ 472 h 563"/>
                <a:gd name="T12" fmla="*/ 156 w 590"/>
                <a:gd name="T13" fmla="*/ 492 h 563"/>
                <a:gd name="T14" fmla="*/ 88 w 590"/>
                <a:gd name="T15" fmla="*/ 435 h 563"/>
                <a:gd name="T16" fmla="*/ 99 w 590"/>
                <a:gd name="T17" fmla="*/ 424 h 563"/>
                <a:gd name="T18" fmla="*/ 74 w 590"/>
                <a:gd name="T19" fmla="*/ 421 h 563"/>
                <a:gd name="T20" fmla="*/ 201 w 590"/>
                <a:gd name="T21" fmla="*/ 378 h 563"/>
                <a:gd name="T22" fmla="*/ 193 w 590"/>
                <a:gd name="T23" fmla="*/ 436 h 563"/>
                <a:gd name="T24" fmla="*/ 220 w 590"/>
                <a:gd name="T25" fmla="*/ 404 h 563"/>
                <a:gd name="T26" fmla="*/ 228 w 590"/>
                <a:gd name="T27" fmla="*/ 411 h 563"/>
                <a:gd name="T28" fmla="*/ 196 w 590"/>
                <a:gd name="T29" fmla="*/ 449 h 563"/>
                <a:gd name="T30" fmla="*/ 135 w 590"/>
                <a:gd name="T31" fmla="*/ 388 h 563"/>
                <a:gd name="T32" fmla="*/ 201 w 590"/>
                <a:gd name="T33" fmla="*/ 378 h 563"/>
                <a:gd name="T34" fmla="*/ 148 w 590"/>
                <a:gd name="T35" fmla="*/ 410 h 563"/>
                <a:gd name="T36" fmla="*/ 338 w 590"/>
                <a:gd name="T37" fmla="*/ 310 h 563"/>
                <a:gd name="T38" fmla="*/ 292 w 590"/>
                <a:gd name="T39" fmla="*/ 280 h 563"/>
                <a:gd name="T40" fmla="*/ 258 w 590"/>
                <a:gd name="T41" fmla="*/ 302 h 563"/>
                <a:gd name="T42" fmla="*/ 294 w 590"/>
                <a:gd name="T43" fmla="*/ 354 h 563"/>
                <a:gd name="T44" fmla="*/ 238 w 590"/>
                <a:gd name="T45" fmla="*/ 309 h 563"/>
                <a:gd name="T46" fmla="*/ 262 w 590"/>
                <a:gd name="T47" fmla="*/ 384 h 563"/>
                <a:gd name="T48" fmla="*/ 251 w 590"/>
                <a:gd name="T49" fmla="*/ 394 h 563"/>
                <a:gd name="T50" fmla="*/ 194 w 590"/>
                <a:gd name="T51" fmla="*/ 327 h 563"/>
                <a:gd name="T52" fmla="*/ 210 w 590"/>
                <a:gd name="T53" fmla="*/ 314 h 563"/>
                <a:gd name="T54" fmla="*/ 247 w 590"/>
                <a:gd name="T55" fmla="*/ 284 h 563"/>
                <a:gd name="T56" fmla="*/ 291 w 590"/>
                <a:gd name="T57" fmla="*/ 259 h 563"/>
                <a:gd name="T58" fmla="*/ 402 w 590"/>
                <a:gd name="T59" fmla="*/ 243 h 563"/>
                <a:gd name="T60" fmla="*/ 318 w 590"/>
                <a:gd name="T61" fmla="*/ 240 h 563"/>
                <a:gd name="T62" fmla="*/ 373 w 590"/>
                <a:gd name="T63" fmla="*/ 183 h 563"/>
                <a:gd name="T64" fmla="*/ 336 w 590"/>
                <a:gd name="T65" fmla="*/ 201 h 563"/>
                <a:gd name="T66" fmla="*/ 361 w 590"/>
                <a:gd name="T67" fmla="*/ 256 h 563"/>
                <a:gd name="T68" fmla="*/ 378 w 590"/>
                <a:gd name="T69" fmla="*/ 207 h 563"/>
                <a:gd name="T70" fmla="*/ 477 w 590"/>
                <a:gd name="T71" fmla="*/ 171 h 563"/>
                <a:gd name="T72" fmla="*/ 420 w 590"/>
                <a:gd name="T73" fmla="*/ 127 h 563"/>
                <a:gd name="T74" fmla="*/ 443 w 590"/>
                <a:gd name="T75" fmla="*/ 203 h 563"/>
                <a:gd name="T76" fmla="*/ 433 w 590"/>
                <a:gd name="T77" fmla="*/ 213 h 563"/>
                <a:gd name="T78" fmla="*/ 375 w 590"/>
                <a:gd name="T79" fmla="*/ 146 h 563"/>
                <a:gd name="T80" fmla="*/ 391 w 590"/>
                <a:gd name="T81" fmla="*/ 133 h 563"/>
                <a:gd name="T82" fmla="*/ 483 w 590"/>
                <a:gd name="T83" fmla="*/ 161 h 563"/>
                <a:gd name="T84" fmla="*/ 525 w 590"/>
                <a:gd name="T85" fmla="*/ 124 h 563"/>
                <a:gd name="T86" fmla="*/ 450 w 590"/>
                <a:gd name="T87" fmla="*/ 90 h 563"/>
                <a:gd name="T88" fmla="*/ 431 w 590"/>
                <a:gd name="T89" fmla="*/ 90 h 563"/>
                <a:gd name="T90" fmla="*/ 427 w 590"/>
                <a:gd name="T91" fmla="*/ 62 h 563"/>
                <a:gd name="T92" fmla="*/ 451 w 590"/>
                <a:gd name="T93" fmla="*/ 70 h 563"/>
                <a:gd name="T94" fmla="*/ 476 w 590"/>
                <a:gd name="T95" fmla="*/ 61 h 563"/>
                <a:gd name="T96" fmla="*/ 517 w 590"/>
                <a:gd name="T97" fmla="*/ 113 h 563"/>
                <a:gd name="T98" fmla="*/ 524 w 590"/>
                <a:gd name="T99" fmla="*/ 107 h 563"/>
                <a:gd name="T100" fmla="*/ 534 w 590"/>
                <a:gd name="T101" fmla="*/ 72 h 563"/>
                <a:gd name="T102" fmla="*/ 579 w 590"/>
                <a:gd name="T103" fmla="*/ 45 h 563"/>
                <a:gd name="T104" fmla="*/ 588 w 590"/>
                <a:gd name="T105" fmla="*/ 46 h 563"/>
                <a:gd name="T106" fmla="*/ 581 w 590"/>
                <a:gd name="T107" fmla="*/ 68 h 563"/>
                <a:gd name="T108" fmla="*/ 499 w 590"/>
                <a:gd name="T109" fmla="*/ 58 h 563"/>
                <a:gd name="T110" fmla="*/ 549 w 590"/>
                <a:gd name="T111" fmla="*/ 5 h 563"/>
                <a:gd name="T112" fmla="*/ 509 w 590"/>
                <a:gd name="T113" fmla="*/ 3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0" h="563">
                  <a:moveTo>
                    <a:pt x="76" y="450"/>
                  </a:moveTo>
                  <a:cubicBezTo>
                    <a:pt x="80" y="455"/>
                    <a:pt x="83" y="459"/>
                    <a:pt x="85" y="464"/>
                  </a:cubicBezTo>
                  <a:cubicBezTo>
                    <a:pt x="87" y="469"/>
                    <a:pt x="88" y="474"/>
                    <a:pt x="88" y="479"/>
                  </a:cubicBezTo>
                  <a:cubicBezTo>
                    <a:pt x="88" y="484"/>
                    <a:pt x="86" y="489"/>
                    <a:pt x="84" y="494"/>
                  </a:cubicBezTo>
                  <a:cubicBezTo>
                    <a:pt x="81" y="499"/>
                    <a:pt x="77" y="505"/>
                    <a:pt x="72" y="510"/>
                  </a:cubicBezTo>
                  <a:lnTo>
                    <a:pt x="62" y="520"/>
                  </a:lnTo>
                  <a:lnTo>
                    <a:pt x="93" y="551"/>
                  </a:lnTo>
                  <a:cubicBezTo>
                    <a:pt x="94" y="551"/>
                    <a:pt x="94" y="551"/>
                    <a:pt x="94" y="552"/>
                  </a:cubicBezTo>
                  <a:cubicBezTo>
                    <a:pt x="94" y="552"/>
                    <a:pt x="94" y="553"/>
                    <a:pt x="94" y="553"/>
                  </a:cubicBezTo>
                  <a:cubicBezTo>
                    <a:pt x="93" y="554"/>
                    <a:pt x="93" y="555"/>
                    <a:pt x="92" y="555"/>
                  </a:cubicBezTo>
                  <a:cubicBezTo>
                    <a:pt x="92" y="556"/>
                    <a:pt x="91" y="557"/>
                    <a:pt x="90" y="558"/>
                  </a:cubicBezTo>
                  <a:cubicBezTo>
                    <a:pt x="89" y="559"/>
                    <a:pt x="88" y="560"/>
                    <a:pt x="87" y="561"/>
                  </a:cubicBezTo>
                  <a:cubicBezTo>
                    <a:pt x="86" y="562"/>
                    <a:pt x="85" y="562"/>
                    <a:pt x="85" y="562"/>
                  </a:cubicBezTo>
                  <a:cubicBezTo>
                    <a:pt x="84" y="563"/>
                    <a:pt x="83" y="563"/>
                    <a:pt x="83" y="563"/>
                  </a:cubicBezTo>
                  <a:cubicBezTo>
                    <a:pt x="83" y="563"/>
                    <a:pt x="82" y="562"/>
                    <a:pt x="82" y="562"/>
                  </a:cubicBezTo>
                  <a:lnTo>
                    <a:pt x="3" y="483"/>
                  </a:lnTo>
                  <a:cubicBezTo>
                    <a:pt x="1" y="481"/>
                    <a:pt x="0" y="479"/>
                    <a:pt x="0" y="478"/>
                  </a:cubicBezTo>
                  <a:cubicBezTo>
                    <a:pt x="0" y="476"/>
                    <a:pt x="1" y="475"/>
                    <a:pt x="2" y="473"/>
                  </a:cubicBezTo>
                  <a:lnTo>
                    <a:pt x="21" y="455"/>
                  </a:lnTo>
                  <a:cubicBezTo>
                    <a:pt x="23" y="453"/>
                    <a:pt x="24" y="451"/>
                    <a:pt x="26" y="450"/>
                  </a:cubicBezTo>
                  <a:cubicBezTo>
                    <a:pt x="28" y="448"/>
                    <a:pt x="30" y="447"/>
                    <a:pt x="33" y="445"/>
                  </a:cubicBezTo>
                  <a:cubicBezTo>
                    <a:pt x="36" y="443"/>
                    <a:pt x="39" y="442"/>
                    <a:pt x="43" y="441"/>
                  </a:cubicBezTo>
                  <a:cubicBezTo>
                    <a:pt x="47" y="440"/>
                    <a:pt x="51" y="439"/>
                    <a:pt x="54" y="440"/>
                  </a:cubicBezTo>
                  <a:cubicBezTo>
                    <a:pt x="58" y="440"/>
                    <a:pt x="62" y="441"/>
                    <a:pt x="65" y="443"/>
                  </a:cubicBezTo>
                  <a:cubicBezTo>
                    <a:pt x="69" y="445"/>
                    <a:pt x="72" y="447"/>
                    <a:pt x="76" y="450"/>
                  </a:cubicBezTo>
                  <a:close/>
                  <a:moveTo>
                    <a:pt x="65" y="463"/>
                  </a:moveTo>
                  <a:cubicBezTo>
                    <a:pt x="61" y="460"/>
                    <a:pt x="57" y="457"/>
                    <a:pt x="54" y="456"/>
                  </a:cubicBezTo>
                  <a:cubicBezTo>
                    <a:pt x="50" y="455"/>
                    <a:pt x="47" y="455"/>
                    <a:pt x="44" y="456"/>
                  </a:cubicBezTo>
                  <a:cubicBezTo>
                    <a:pt x="41" y="457"/>
                    <a:pt x="38" y="458"/>
                    <a:pt x="36" y="460"/>
                  </a:cubicBezTo>
                  <a:cubicBezTo>
                    <a:pt x="33" y="462"/>
                    <a:pt x="31" y="463"/>
                    <a:pt x="29" y="465"/>
                  </a:cubicBezTo>
                  <a:lnTo>
                    <a:pt x="19" y="476"/>
                  </a:lnTo>
                  <a:lnTo>
                    <a:pt x="53" y="510"/>
                  </a:lnTo>
                  <a:lnTo>
                    <a:pt x="63" y="500"/>
                  </a:lnTo>
                  <a:cubicBezTo>
                    <a:pt x="67" y="497"/>
                    <a:pt x="69" y="493"/>
                    <a:pt x="71" y="490"/>
                  </a:cubicBezTo>
                  <a:cubicBezTo>
                    <a:pt x="72" y="487"/>
                    <a:pt x="73" y="484"/>
                    <a:pt x="73" y="481"/>
                  </a:cubicBezTo>
                  <a:cubicBezTo>
                    <a:pt x="73" y="478"/>
                    <a:pt x="72" y="475"/>
                    <a:pt x="70" y="472"/>
                  </a:cubicBezTo>
                  <a:cubicBezTo>
                    <a:pt x="69" y="469"/>
                    <a:pt x="67" y="466"/>
                    <a:pt x="65" y="463"/>
                  </a:cubicBezTo>
                  <a:close/>
                  <a:moveTo>
                    <a:pt x="159" y="484"/>
                  </a:moveTo>
                  <a:cubicBezTo>
                    <a:pt x="160" y="485"/>
                    <a:pt x="160" y="485"/>
                    <a:pt x="160" y="486"/>
                  </a:cubicBezTo>
                  <a:cubicBezTo>
                    <a:pt x="160" y="486"/>
                    <a:pt x="160" y="487"/>
                    <a:pt x="160" y="487"/>
                  </a:cubicBezTo>
                  <a:cubicBezTo>
                    <a:pt x="160" y="488"/>
                    <a:pt x="159" y="488"/>
                    <a:pt x="159" y="489"/>
                  </a:cubicBezTo>
                  <a:cubicBezTo>
                    <a:pt x="158" y="490"/>
                    <a:pt x="157" y="491"/>
                    <a:pt x="156" y="492"/>
                  </a:cubicBezTo>
                  <a:cubicBezTo>
                    <a:pt x="155" y="493"/>
                    <a:pt x="154" y="494"/>
                    <a:pt x="153" y="495"/>
                  </a:cubicBezTo>
                  <a:cubicBezTo>
                    <a:pt x="152" y="495"/>
                    <a:pt x="152" y="496"/>
                    <a:pt x="151" y="496"/>
                  </a:cubicBezTo>
                  <a:cubicBezTo>
                    <a:pt x="151" y="496"/>
                    <a:pt x="150" y="496"/>
                    <a:pt x="150" y="496"/>
                  </a:cubicBezTo>
                  <a:cubicBezTo>
                    <a:pt x="149" y="496"/>
                    <a:pt x="149" y="496"/>
                    <a:pt x="149" y="495"/>
                  </a:cubicBezTo>
                  <a:lnTo>
                    <a:pt x="89" y="436"/>
                  </a:lnTo>
                  <a:cubicBezTo>
                    <a:pt x="89" y="435"/>
                    <a:pt x="88" y="435"/>
                    <a:pt x="88" y="435"/>
                  </a:cubicBezTo>
                  <a:cubicBezTo>
                    <a:pt x="88" y="434"/>
                    <a:pt x="88" y="434"/>
                    <a:pt x="88" y="433"/>
                  </a:cubicBezTo>
                  <a:cubicBezTo>
                    <a:pt x="89" y="433"/>
                    <a:pt x="89" y="432"/>
                    <a:pt x="90" y="431"/>
                  </a:cubicBezTo>
                  <a:cubicBezTo>
                    <a:pt x="90" y="430"/>
                    <a:pt x="91" y="429"/>
                    <a:pt x="92" y="428"/>
                  </a:cubicBezTo>
                  <a:cubicBezTo>
                    <a:pt x="93" y="427"/>
                    <a:pt x="94" y="426"/>
                    <a:pt x="95" y="426"/>
                  </a:cubicBezTo>
                  <a:cubicBezTo>
                    <a:pt x="96" y="425"/>
                    <a:pt x="97" y="425"/>
                    <a:pt x="97" y="424"/>
                  </a:cubicBezTo>
                  <a:cubicBezTo>
                    <a:pt x="98" y="424"/>
                    <a:pt x="98" y="424"/>
                    <a:pt x="99" y="424"/>
                  </a:cubicBezTo>
                  <a:cubicBezTo>
                    <a:pt x="99" y="424"/>
                    <a:pt x="100" y="424"/>
                    <a:pt x="100" y="425"/>
                  </a:cubicBezTo>
                  <a:lnTo>
                    <a:pt x="159" y="484"/>
                  </a:lnTo>
                  <a:close/>
                  <a:moveTo>
                    <a:pt x="81" y="403"/>
                  </a:moveTo>
                  <a:cubicBezTo>
                    <a:pt x="83" y="406"/>
                    <a:pt x="85" y="408"/>
                    <a:pt x="85" y="410"/>
                  </a:cubicBezTo>
                  <a:cubicBezTo>
                    <a:pt x="85" y="412"/>
                    <a:pt x="83" y="414"/>
                    <a:pt x="81" y="417"/>
                  </a:cubicBezTo>
                  <a:cubicBezTo>
                    <a:pt x="78" y="419"/>
                    <a:pt x="76" y="421"/>
                    <a:pt x="74" y="421"/>
                  </a:cubicBezTo>
                  <a:cubicBezTo>
                    <a:pt x="72" y="421"/>
                    <a:pt x="70" y="420"/>
                    <a:pt x="68" y="417"/>
                  </a:cubicBezTo>
                  <a:cubicBezTo>
                    <a:pt x="65" y="414"/>
                    <a:pt x="64" y="412"/>
                    <a:pt x="64" y="410"/>
                  </a:cubicBezTo>
                  <a:cubicBezTo>
                    <a:pt x="64" y="408"/>
                    <a:pt x="65" y="406"/>
                    <a:pt x="68" y="404"/>
                  </a:cubicBezTo>
                  <a:cubicBezTo>
                    <a:pt x="70" y="401"/>
                    <a:pt x="73" y="400"/>
                    <a:pt x="74" y="400"/>
                  </a:cubicBezTo>
                  <a:cubicBezTo>
                    <a:pt x="76" y="400"/>
                    <a:pt x="78" y="401"/>
                    <a:pt x="81" y="403"/>
                  </a:cubicBezTo>
                  <a:close/>
                  <a:moveTo>
                    <a:pt x="201" y="378"/>
                  </a:moveTo>
                  <a:cubicBezTo>
                    <a:pt x="203" y="380"/>
                    <a:pt x="203" y="381"/>
                    <a:pt x="203" y="383"/>
                  </a:cubicBezTo>
                  <a:cubicBezTo>
                    <a:pt x="203" y="385"/>
                    <a:pt x="203" y="386"/>
                    <a:pt x="201" y="387"/>
                  </a:cubicBezTo>
                  <a:lnTo>
                    <a:pt x="162" y="426"/>
                  </a:lnTo>
                  <a:cubicBezTo>
                    <a:pt x="166" y="430"/>
                    <a:pt x="169" y="432"/>
                    <a:pt x="172" y="434"/>
                  </a:cubicBezTo>
                  <a:cubicBezTo>
                    <a:pt x="175" y="436"/>
                    <a:pt x="179" y="438"/>
                    <a:pt x="182" y="438"/>
                  </a:cubicBezTo>
                  <a:cubicBezTo>
                    <a:pt x="186" y="438"/>
                    <a:pt x="189" y="438"/>
                    <a:pt x="193" y="436"/>
                  </a:cubicBezTo>
                  <a:cubicBezTo>
                    <a:pt x="196" y="435"/>
                    <a:pt x="200" y="432"/>
                    <a:pt x="203" y="429"/>
                  </a:cubicBezTo>
                  <a:cubicBezTo>
                    <a:pt x="206" y="426"/>
                    <a:pt x="209" y="423"/>
                    <a:pt x="210" y="420"/>
                  </a:cubicBezTo>
                  <a:cubicBezTo>
                    <a:pt x="212" y="418"/>
                    <a:pt x="213" y="415"/>
                    <a:pt x="214" y="413"/>
                  </a:cubicBezTo>
                  <a:cubicBezTo>
                    <a:pt x="216" y="411"/>
                    <a:pt x="216" y="409"/>
                    <a:pt x="217" y="407"/>
                  </a:cubicBezTo>
                  <a:cubicBezTo>
                    <a:pt x="218" y="406"/>
                    <a:pt x="218" y="405"/>
                    <a:pt x="219" y="404"/>
                  </a:cubicBezTo>
                  <a:cubicBezTo>
                    <a:pt x="219" y="404"/>
                    <a:pt x="219" y="404"/>
                    <a:pt x="220" y="404"/>
                  </a:cubicBezTo>
                  <a:cubicBezTo>
                    <a:pt x="220" y="404"/>
                    <a:pt x="220" y="404"/>
                    <a:pt x="221" y="404"/>
                  </a:cubicBezTo>
                  <a:cubicBezTo>
                    <a:pt x="221" y="404"/>
                    <a:pt x="222" y="404"/>
                    <a:pt x="223" y="405"/>
                  </a:cubicBezTo>
                  <a:cubicBezTo>
                    <a:pt x="223" y="405"/>
                    <a:pt x="224" y="406"/>
                    <a:pt x="225" y="407"/>
                  </a:cubicBezTo>
                  <a:cubicBezTo>
                    <a:pt x="225" y="407"/>
                    <a:pt x="226" y="408"/>
                    <a:pt x="226" y="408"/>
                  </a:cubicBezTo>
                  <a:cubicBezTo>
                    <a:pt x="226" y="409"/>
                    <a:pt x="227" y="409"/>
                    <a:pt x="227" y="410"/>
                  </a:cubicBezTo>
                  <a:cubicBezTo>
                    <a:pt x="227" y="410"/>
                    <a:pt x="227" y="410"/>
                    <a:pt x="228" y="411"/>
                  </a:cubicBezTo>
                  <a:cubicBezTo>
                    <a:pt x="228" y="411"/>
                    <a:pt x="228" y="412"/>
                    <a:pt x="228" y="412"/>
                  </a:cubicBezTo>
                  <a:cubicBezTo>
                    <a:pt x="228" y="413"/>
                    <a:pt x="227" y="414"/>
                    <a:pt x="227" y="416"/>
                  </a:cubicBezTo>
                  <a:cubicBezTo>
                    <a:pt x="226" y="417"/>
                    <a:pt x="225" y="419"/>
                    <a:pt x="224" y="422"/>
                  </a:cubicBezTo>
                  <a:cubicBezTo>
                    <a:pt x="222" y="424"/>
                    <a:pt x="221" y="427"/>
                    <a:pt x="219" y="430"/>
                  </a:cubicBezTo>
                  <a:cubicBezTo>
                    <a:pt x="217" y="433"/>
                    <a:pt x="214" y="436"/>
                    <a:pt x="211" y="439"/>
                  </a:cubicBezTo>
                  <a:cubicBezTo>
                    <a:pt x="206" y="443"/>
                    <a:pt x="201" y="447"/>
                    <a:pt x="196" y="449"/>
                  </a:cubicBezTo>
                  <a:cubicBezTo>
                    <a:pt x="191" y="452"/>
                    <a:pt x="186" y="453"/>
                    <a:pt x="181" y="453"/>
                  </a:cubicBezTo>
                  <a:cubicBezTo>
                    <a:pt x="176" y="452"/>
                    <a:pt x="170" y="451"/>
                    <a:pt x="165" y="448"/>
                  </a:cubicBezTo>
                  <a:cubicBezTo>
                    <a:pt x="160" y="445"/>
                    <a:pt x="154" y="441"/>
                    <a:pt x="149" y="436"/>
                  </a:cubicBezTo>
                  <a:cubicBezTo>
                    <a:pt x="144" y="431"/>
                    <a:pt x="140" y="425"/>
                    <a:pt x="137" y="420"/>
                  </a:cubicBezTo>
                  <a:cubicBezTo>
                    <a:pt x="134" y="415"/>
                    <a:pt x="133" y="409"/>
                    <a:pt x="132" y="404"/>
                  </a:cubicBezTo>
                  <a:cubicBezTo>
                    <a:pt x="132" y="399"/>
                    <a:pt x="133" y="393"/>
                    <a:pt x="135" y="388"/>
                  </a:cubicBezTo>
                  <a:cubicBezTo>
                    <a:pt x="137" y="383"/>
                    <a:pt x="140" y="379"/>
                    <a:pt x="144" y="374"/>
                  </a:cubicBezTo>
                  <a:cubicBezTo>
                    <a:pt x="149" y="369"/>
                    <a:pt x="154" y="366"/>
                    <a:pt x="159" y="364"/>
                  </a:cubicBezTo>
                  <a:cubicBezTo>
                    <a:pt x="164" y="363"/>
                    <a:pt x="168" y="362"/>
                    <a:pt x="173" y="362"/>
                  </a:cubicBezTo>
                  <a:cubicBezTo>
                    <a:pt x="178" y="363"/>
                    <a:pt x="182" y="364"/>
                    <a:pt x="187" y="367"/>
                  </a:cubicBezTo>
                  <a:cubicBezTo>
                    <a:pt x="191" y="369"/>
                    <a:pt x="195" y="372"/>
                    <a:pt x="199" y="376"/>
                  </a:cubicBezTo>
                  <a:lnTo>
                    <a:pt x="201" y="378"/>
                  </a:lnTo>
                  <a:close/>
                  <a:moveTo>
                    <a:pt x="187" y="386"/>
                  </a:moveTo>
                  <a:cubicBezTo>
                    <a:pt x="181" y="380"/>
                    <a:pt x="175" y="377"/>
                    <a:pt x="169" y="376"/>
                  </a:cubicBezTo>
                  <a:cubicBezTo>
                    <a:pt x="163" y="376"/>
                    <a:pt x="158" y="378"/>
                    <a:pt x="152" y="383"/>
                  </a:cubicBezTo>
                  <a:cubicBezTo>
                    <a:pt x="150" y="386"/>
                    <a:pt x="148" y="389"/>
                    <a:pt x="147" y="392"/>
                  </a:cubicBezTo>
                  <a:cubicBezTo>
                    <a:pt x="146" y="395"/>
                    <a:pt x="145" y="398"/>
                    <a:pt x="146" y="401"/>
                  </a:cubicBezTo>
                  <a:cubicBezTo>
                    <a:pt x="146" y="404"/>
                    <a:pt x="147" y="407"/>
                    <a:pt x="148" y="410"/>
                  </a:cubicBezTo>
                  <a:cubicBezTo>
                    <a:pt x="150" y="413"/>
                    <a:pt x="152" y="416"/>
                    <a:pt x="154" y="418"/>
                  </a:cubicBezTo>
                  <a:lnTo>
                    <a:pt x="187" y="386"/>
                  </a:lnTo>
                  <a:close/>
                  <a:moveTo>
                    <a:pt x="339" y="305"/>
                  </a:moveTo>
                  <a:cubicBezTo>
                    <a:pt x="339" y="305"/>
                    <a:pt x="339" y="306"/>
                    <a:pt x="339" y="306"/>
                  </a:cubicBezTo>
                  <a:cubicBezTo>
                    <a:pt x="340" y="307"/>
                    <a:pt x="339" y="307"/>
                    <a:pt x="339" y="308"/>
                  </a:cubicBezTo>
                  <a:cubicBezTo>
                    <a:pt x="339" y="308"/>
                    <a:pt x="339" y="309"/>
                    <a:pt x="338" y="310"/>
                  </a:cubicBezTo>
                  <a:cubicBezTo>
                    <a:pt x="337" y="311"/>
                    <a:pt x="337" y="311"/>
                    <a:pt x="335" y="313"/>
                  </a:cubicBezTo>
                  <a:cubicBezTo>
                    <a:pt x="334" y="314"/>
                    <a:pt x="333" y="315"/>
                    <a:pt x="333" y="315"/>
                  </a:cubicBezTo>
                  <a:cubicBezTo>
                    <a:pt x="332" y="316"/>
                    <a:pt x="331" y="316"/>
                    <a:pt x="331" y="316"/>
                  </a:cubicBezTo>
                  <a:cubicBezTo>
                    <a:pt x="330" y="317"/>
                    <a:pt x="329" y="317"/>
                    <a:pt x="329" y="317"/>
                  </a:cubicBezTo>
                  <a:cubicBezTo>
                    <a:pt x="329" y="317"/>
                    <a:pt x="328" y="316"/>
                    <a:pt x="328" y="316"/>
                  </a:cubicBezTo>
                  <a:lnTo>
                    <a:pt x="292" y="280"/>
                  </a:lnTo>
                  <a:cubicBezTo>
                    <a:pt x="289" y="277"/>
                    <a:pt x="287" y="275"/>
                    <a:pt x="284" y="274"/>
                  </a:cubicBezTo>
                  <a:cubicBezTo>
                    <a:pt x="282" y="272"/>
                    <a:pt x="279" y="271"/>
                    <a:pt x="277" y="270"/>
                  </a:cubicBezTo>
                  <a:cubicBezTo>
                    <a:pt x="274" y="270"/>
                    <a:pt x="272" y="270"/>
                    <a:pt x="269" y="271"/>
                  </a:cubicBezTo>
                  <a:cubicBezTo>
                    <a:pt x="267" y="271"/>
                    <a:pt x="265" y="273"/>
                    <a:pt x="263" y="275"/>
                  </a:cubicBezTo>
                  <a:cubicBezTo>
                    <a:pt x="260" y="277"/>
                    <a:pt x="259" y="281"/>
                    <a:pt x="258" y="285"/>
                  </a:cubicBezTo>
                  <a:cubicBezTo>
                    <a:pt x="258" y="290"/>
                    <a:pt x="258" y="295"/>
                    <a:pt x="258" y="302"/>
                  </a:cubicBezTo>
                  <a:lnTo>
                    <a:pt x="300" y="344"/>
                  </a:lnTo>
                  <a:cubicBezTo>
                    <a:pt x="300" y="344"/>
                    <a:pt x="301" y="345"/>
                    <a:pt x="301" y="345"/>
                  </a:cubicBezTo>
                  <a:cubicBezTo>
                    <a:pt x="301" y="345"/>
                    <a:pt x="301" y="346"/>
                    <a:pt x="300" y="347"/>
                  </a:cubicBezTo>
                  <a:cubicBezTo>
                    <a:pt x="300" y="347"/>
                    <a:pt x="300" y="348"/>
                    <a:pt x="299" y="349"/>
                  </a:cubicBezTo>
                  <a:cubicBezTo>
                    <a:pt x="299" y="349"/>
                    <a:pt x="298" y="350"/>
                    <a:pt x="297" y="351"/>
                  </a:cubicBezTo>
                  <a:cubicBezTo>
                    <a:pt x="296" y="352"/>
                    <a:pt x="295" y="353"/>
                    <a:pt x="294" y="354"/>
                  </a:cubicBezTo>
                  <a:cubicBezTo>
                    <a:pt x="293" y="355"/>
                    <a:pt x="292" y="355"/>
                    <a:pt x="292" y="355"/>
                  </a:cubicBezTo>
                  <a:cubicBezTo>
                    <a:pt x="291" y="355"/>
                    <a:pt x="291" y="356"/>
                    <a:pt x="290" y="355"/>
                  </a:cubicBezTo>
                  <a:cubicBezTo>
                    <a:pt x="290" y="355"/>
                    <a:pt x="289" y="355"/>
                    <a:pt x="289" y="355"/>
                  </a:cubicBezTo>
                  <a:lnTo>
                    <a:pt x="253" y="319"/>
                  </a:lnTo>
                  <a:cubicBezTo>
                    <a:pt x="250" y="316"/>
                    <a:pt x="248" y="314"/>
                    <a:pt x="245" y="312"/>
                  </a:cubicBezTo>
                  <a:cubicBezTo>
                    <a:pt x="243" y="311"/>
                    <a:pt x="240" y="310"/>
                    <a:pt x="238" y="309"/>
                  </a:cubicBezTo>
                  <a:cubicBezTo>
                    <a:pt x="235" y="309"/>
                    <a:pt x="233" y="309"/>
                    <a:pt x="231" y="309"/>
                  </a:cubicBezTo>
                  <a:cubicBezTo>
                    <a:pt x="228" y="310"/>
                    <a:pt x="226" y="311"/>
                    <a:pt x="224" y="313"/>
                  </a:cubicBezTo>
                  <a:cubicBezTo>
                    <a:pt x="222" y="316"/>
                    <a:pt x="220" y="320"/>
                    <a:pt x="219" y="324"/>
                  </a:cubicBezTo>
                  <a:cubicBezTo>
                    <a:pt x="219" y="329"/>
                    <a:pt x="219" y="334"/>
                    <a:pt x="220" y="341"/>
                  </a:cubicBezTo>
                  <a:lnTo>
                    <a:pt x="261" y="383"/>
                  </a:lnTo>
                  <a:cubicBezTo>
                    <a:pt x="262" y="383"/>
                    <a:pt x="262" y="383"/>
                    <a:pt x="262" y="384"/>
                  </a:cubicBezTo>
                  <a:cubicBezTo>
                    <a:pt x="262" y="384"/>
                    <a:pt x="262" y="385"/>
                    <a:pt x="262" y="385"/>
                  </a:cubicBezTo>
                  <a:cubicBezTo>
                    <a:pt x="261" y="386"/>
                    <a:pt x="261" y="387"/>
                    <a:pt x="260" y="387"/>
                  </a:cubicBezTo>
                  <a:cubicBezTo>
                    <a:pt x="260" y="388"/>
                    <a:pt x="259" y="389"/>
                    <a:pt x="258" y="390"/>
                  </a:cubicBezTo>
                  <a:cubicBezTo>
                    <a:pt x="257" y="391"/>
                    <a:pt x="256" y="392"/>
                    <a:pt x="255" y="393"/>
                  </a:cubicBezTo>
                  <a:cubicBezTo>
                    <a:pt x="254" y="393"/>
                    <a:pt x="254" y="394"/>
                    <a:pt x="253" y="394"/>
                  </a:cubicBezTo>
                  <a:cubicBezTo>
                    <a:pt x="252" y="394"/>
                    <a:pt x="252" y="394"/>
                    <a:pt x="251" y="394"/>
                  </a:cubicBezTo>
                  <a:cubicBezTo>
                    <a:pt x="251" y="394"/>
                    <a:pt x="251" y="394"/>
                    <a:pt x="250" y="394"/>
                  </a:cubicBezTo>
                  <a:lnTo>
                    <a:pt x="191" y="334"/>
                  </a:lnTo>
                  <a:cubicBezTo>
                    <a:pt x="190" y="334"/>
                    <a:pt x="190" y="333"/>
                    <a:pt x="190" y="333"/>
                  </a:cubicBezTo>
                  <a:cubicBezTo>
                    <a:pt x="190" y="332"/>
                    <a:pt x="190" y="332"/>
                    <a:pt x="190" y="331"/>
                  </a:cubicBezTo>
                  <a:cubicBezTo>
                    <a:pt x="190" y="331"/>
                    <a:pt x="191" y="330"/>
                    <a:pt x="191" y="329"/>
                  </a:cubicBezTo>
                  <a:cubicBezTo>
                    <a:pt x="192" y="329"/>
                    <a:pt x="193" y="328"/>
                    <a:pt x="194" y="327"/>
                  </a:cubicBezTo>
                  <a:cubicBezTo>
                    <a:pt x="195" y="326"/>
                    <a:pt x="195" y="325"/>
                    <a:pt x="196" y="325"/>
                  </a:cubicBezTo>
                  <a:cubicBezTo>
                    <a:pt x="197" y="324"/>
                    <a:pt x="197" y="324"/>
                    <a:pt x="198" y="323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200" y="323"/>
                    <a:pt x="200" y="324"/>
                    <a:pt x="201" y="324"/>
                  </a:cubicBezTo>
                  <a:lnTo>
                    <a:pt x="208" y="332"/>
                  </a:lnTo>
                  <a:cubicBezTo>
                    <a:pt x="208" y="325"/>
                    <a:pt x="209" y="319"/>
                    <a:pt x="210" y="314"/>
                  </a:cubicBezTo>
                  <a:cubicBezTo>
                    <a:pt x="211" y="309"/>
                    <a:pt x="214" y="305"/>
                    <a:pt x="217" y="302"/>
                  </a:cubicBezTo>
                  <a:cubicBezTo>
                    <a:pt x="219" y="299"/>
                    <a:pt x="222" y="297"/>
                    <a:pt x="224" y="296"/>
                  </a:cubicBezTo>
                  <a:cubicBezTo>
                    <a:pt x="227" y="294"/>
                    <a:pt x="230" y="294"/>
                    <a:pt x="232" y="293"/>
                  </a:cubicBezTo>
                  <a:cubicBezTo>
                    <a:pt x="235" y="293"/>
                    <a:pt x="237" y="293"/>
                    <a:pt x="240" y="293"/>
                  </a:cubicBezTo>
                  <a:cubicBezTo>
                    <a:pt x="242" y="293"/>
                    <a:pt x="245" y="294"/>
                    <a:pt x="247" y="295"/>
                  </a:cubicBezTo>
                  <a:cubicBezTo>
                    <a:pt x="247" y="291"/>
                    <a:pt x="247" y="287"/>
                    <a:pt x="247" y="284"/>
                  </a:cubicBezTo>
                  <a:cubicBezTo>
                    <a:pt x="248" y="281"/>
                    <a:pt x="248" y="278"/>
                    <a:pt x="249" y="275"/>
                  </a:cubicBezTo>
                  <a:cubicBezTo>
                    <a:pt x="250" y="273"/>
                    <a:pt x="250" y="270"/>
                    <a:pt x="252" y="268"/>
                  </a:cubicBezTo>
                  <a:cubicBezTo>
                    <a:pt x="253" y="266"/>
                    <a:pt x="254" y="264"/>
                    <a:pt x="256" y="263"/>
                  </a:cubicBezTo>
                  <a:cubicBezTo>
                    <a:pt x="260" y="259"/>
                    <a:pt x="263" y="256"/>
                    <a:pt x="267" y="255"/>
                  </a:cubicBezTo>
                  <a:cubicBezTo>
                    <a:pt x="271" y="254"/>
                    <a:pt x="275" y="254"/>
                    <a:pt x="279" y="254"/>
                  </a:cubicBezTo>
                  <a:cubicBezTo>
                    <a:pt x="283" y="255"/>
                    <a:pt x="287" y="256"/>
                    <a:pt x="291" y="259"/>
                  </a:cubicBezTo>
                  <a:cubicBezTo>
                    <a:pt x="294" y="261"/>
                    <a:pt x="298" y="264"/>
                    <a:pt x="301" y="267"/>
                  </a:cubicBezTo>
                  <a:lnTo>
                    <a:pt x="339" y="305"/>
                  </a:lnTo>
                  <a:close/>
                  <a:moveTo>
                    <a:pt x="388" y="194"/>
                  </a:moveTo>
                  <a:cubicBezTo>
                    <a:pt x="393" y="199"/>
                    <a:pt x="397" y="204"/>
                    <a:pt x="400" y="210"/>
                  </a:cubicBezTo>
                  <a:cubicBezTo>
                    <a:pt x="403" y="215"/>
                    <a:pt x="404" y="221"/>
                    <a:pt x="405" y="226"/>
                  </a:cubicBezTo>
                  <a:cubicBezTo>
                    <a:pt x="405" y="232"/>
                    <a:pt x="404" y="237"/>
                    <a:pt x="402" y="243"/>
                  </a:cubicBezTo>
                  <a:cubicBezTo>
                    <a:pt x="400" y="248"/>
                    <a:pt x="396" y="253"/>
                    <a:pt x="391" y="258"/>
                  </a:cubicBezTo>
                  <a:cubicBezTo>
                    <a:pt x="386" y="263"/>
                    <a:pt x="381" y="267"/>
                    <a:pt x="376" y="269"/>
                  </a:cubicBezTo>
                  <a:cubicBezTo>
                    <a:pt x="371" y="271"/>
                    <a:pt x="366" y="272"/>
                    <a:pt x="361" y="272"/>
                  </a:cubicBezTo>
                  <a:cubicBezTo>
                    <a:pt x="356" y="271"/>
                    <a:pt x="351" y="270"/>
                    <a:pt x="345" y="267"/>
                  </a:cubicBezTo>
                  <a:cubicBezTo>
                    <a:pt x="340" y="264"/>
                    <a:pt x="335" y="260"/>
                    <a:pt x="330" y="255"/>
                  </a:cubicBezTo>
                  <a:cubicBezTo>
                    <a:pt x="325" y="250"/>
                    <a:pt x="321" y="245"/>
                    <a:pt x="318" y="240"/>
                  </a:cubicBezTo>
                  <a:cubicBezTo>
                    <a:pt x="316" y="235"/>
                    <a:pt x="314" y="229"/>
                    <a:pt x="314" y="224"/>
                  </a:cubicBezTo>
                  <a:cubicBezTo>
                    <a:pt x="313" y="218"/>
                    <a:pt x="314" y="213"/>
                    <a:pt x="316" y="207"/>
                  </a:cubicBezTo>
                  <a:cubicBezTo>
                    <a:pt x="318" y="202"/>
                    <a:pt x="322" y="197"/>
                    <a:pt x="327" y="192"/>
                  </a:cubicBezTo>
                  <a:cubicBezTo>
                    <a:pt x="332" y="187"/>
                    <a:pt x="337" y="183"/>
                    <a:pt x="342" y="181"/>
                  </a:cubicBezTo>
                  <a:cubicBezTo>
                    <a:pt x="347" y="179"/>
                    <a:pt x="352" y="178"/>
                    <a:pt x="358" y="178"/>
                  </a:cubicBezTo>
                  <a:cubicBezTo>
                    <a:pt x="363" y="178"/>
                    <a:pt x="368" y="180"/>
                    <a:pt x="373" y="183"/>
                  </a:cubicBezTo>
                  <a:cubicBezTo>
                    <a:pt x="378" y="186"/>
                    <a:pt x="383" y="189"/>
                    <a:pt x="388" y="194"/>
                  </a:cubicBezTo>
                  <a:close/>
                  <a:moveTo>
                    <a:pt x="378" y="207"/>
                  </a:moveTo>
                  <a:cubicBezTo>
                    <a:pt x="375" y="203"/>
                    <a:pt x="371" y="201"/>
                    <a:pt x="368" y="198"/>
                  </a:cubicBezTo>
                  <a:cubicBezTo>
                    <a:pt x="364" y="196"/>
                    <a:pt x="361" y="194"/>
                    <a:pt x="357" y="194"/>
                  </a:cubicBezTo>
                  <a:cubicBezTo>
                    <a:pt x="354" y="193"/>
                    <a:pt x="350" y="193"/>
                    <a:pt x="347" y="194"/>
                  </a:cubicBezTo>
                  <a:cubicBezTo>
                    <a:pt x="343" y="195"/>
                    <a:pt x="339" y="198"/>
                    <a:pt x="336" y="201"/>
                  </a:cubicBezTo>
                  <a:cubicBezTo>
                    <a:pt x="333" y="204"/>
                    <a:pt x="330" y="208"/>
                    <a:pt x="329" y="211"/>
                  </a:cubicBezTo>
                  <a:cubicBezTo>
                    <a:pt x="328" y="215"/>
                    <a:pt x="328" y="218"/>
                    <a:pt x="328" y="222"/>
                  </a:cubicBezTo>
                  <a:cubicBezTo>
                    <a:pt x="329" y="225"/>
                    <a:pt x="330" y="229"/>
                    <a:pt x="332" y="233"/>
                  </a:cubicBezTo>
                  <a:cubicBezTo>
                    <a:pt x="334" y="236"/>
                    <a:pt x="337" y="240"/>
                    <a:pt x="341" y="243"/>
                  </a:cubicBezTo>
                  <a:cubicBezTo>
                    <a:pt x="344" y="246"/>
                    <a:pt x="347" y="249"/>
                    <a:pt x="351" y="252"/>
                  </a:cubicBezTo>
                  <a:cubicBezTo>
                    <a:pt x="354" y="254"/>
                    <a:pt x="358" y="255"/>
                    <a:pt x="361" y="256"/>
                  </a:cubicBezTo>
                  <a:cubicBezTo>
                    <a:pt x="365" y="257"/>
                    <a:pt x="368" y="257"/>
                    <a:pt x="372" y="256"/>
                  </a:cubicBezTo>
                  <a:cubicBezTo>
                    <a:pt x="376" y="254"/>
                    <a:pt x="379" y="252"/>
                    <a:pt x="383" y="249"/>
                  </a:cubicBezTo>
                  <a:cubicBezTo>
                    <a:pt x="386" y="245"/>
                    <a:pt x="388" y="242"/>
                    <a:pt x="389" y="238"/>
                  </a:cubicBezTo>
                  <a:cubicBezTo>
                    <a:pt x="391" y="235"/>
                    <a:pt x="391" y="231"/>
                    <a:pt x="390" y="228"/>
                  </a:cubicBezTo>
                  <a:cubicBezTo>
                    <a:pt x="390" y="224"/>
                    <a:pt x="388" y="221"/>
                    <a:pt x="386" y="217"/>
                  </a:cubicBezTo>
                  <a:cubicBezTo>
                    <a:pt x="384" y="213"/>
                    <a:pt x="381" y="210"/>
                    <a:pt x="378" y="207"/>
                  </a:cubicBezTo>
                  <a:close/>
                  <a:moveTo>
                    <a:pt x="483" y="161"/>
                  </a:moveTo>
                  <a:cubicBezTo>
                    <a:pt x="483" y="162"/>
                    <a:pt x="483" y="162"/>
                    <a:pt x="483" y="162"/>
                  </a:cubicBezTo>
                  <a:cubicBezTo>
                    <a:pt x="483" y="163"/>
                    <a:pt x="483" y="163"/>
                    <a:pt x="483" y="164"/>
                  </a:cubicBezTo>
                  <a:cubicBezTo>
                    <a:pt x="483" y="164"/>
                    <a:pt x="483" y="165"/>
                    <a:pt x="482" y="166"/>
                  </a:cubicBezTo>
                  <a:cubicBezTo>
                    <a:pt x="481" y="167"/>
                    <a:pt x="480" y="168"/>
                    <a:pt x="479" y="169"/>
                  </a:cubicBezTo>
                  <a:cubicBezTo>
                    <a:pt x="478" y="170"/>
                    <a:pt x="477" y="171"/>
                    <a:pt x="477" y="171"/>
                  </a:cubicBezTo>
                  <a:cubicBezTo>
                    <a:pt x="476" y="172"/>
                    <a:pt x="475" y="172"/>
                    <a:pt x="474" y="172"/>
                  </a:cubicBezTo>
                  <a:cubicBezTo>
                    <a:pt x="474" y="173"/>
                    <a:pt x="473" y="173"/>
                    <a:pt x="473" y="173"/>
                  </a:cubicBezTo>
                  <a:cubicBezTo>
                    <a:pt x="473" y="173"/>
                    <a:pt x="472" y="172"/>
                    <a:pt x="472" y="172"/>
                  </a:cubicBezTo>
                  <a:lnTo>
                    <a:pt x="437" y="137"/>
                  </a:lnTo>
                  <a:cubicBezTo>
                    <a:pt x="433" y="134"/>
                    <a:pt x="430" y="131"/>
                    <a:pt x="428" y="130"/>
                  </a:cubicBezTo>
                  <a:cubicBezTo>
                    <a:pt x="425" y="128"/>
                    <a:pt x="423" y="127"/>
                    <a:pt x="420" y="127"/>
                  </a:cubicBezTo>
                  <a:cubicBezTo>
                    <a:pt x="418" y="126"/>
                    <a:pt x="415" y="126"/>
                    <a:pt x="413" y="127"/>
                  </a:cubicBezTo>
                  <a:cubicBezTo>
                    <a:pt x="410" y="128"/>
                    <a:pt x="408" y="129"/>
                    <a:pt x="406" y="132"/>
                  </a:cubicBezTo>
                  <a:cubicBezTo>
                    <a:pt x="403" y="134"/>
                    <a:pt x="401" y="138"/>
                    <a:pt x="401" y="143"/>
                  </a:cubicBezTo>
                  <a:cubicBezTo>
                    <a:pt x="400" y="147"/>
                    <a:pt x="400" y="153"/>
                    <a:pt x="401" y="160"/>
                  </a:cubicBezTo>
                  <a:lnTo>
                    <a:pt x="442" y="202"/>
                  </a:lnTo>
                  <a:cubicBezTo>
                    <a:pt x="443" y="202"/>
                    <a:pt x="443" y="202"/>
                    <a:pt x="443" y="203"/>
                  </a:cubicBezTo>
                  <a:cubicBezTo>
                    <a:pt x="443" y="203"/>
                    <a:pt x="443" y="204"/>
                    <a:pt x="443" y="204"/>
                  </a:cubicBezTo>
                  <a:cubicBezTo>
                    <a:pt x="442" y="205"/>
                    <a:pt x="442" y="206"/>
                    <a:pt x="441" y="206"/>
                  </a:cubicBezTo>
                  <a:cubicBezTo>
                    <a:pt x="441" y="207"/>
                    <a:pt x="440" y="208"/>
                    <a:pt x="439" y="209"/>
                  </a:cubicBezTo>
                  <a:cubicBezTo>
                    <a:pt x="438" y="210"/>
                    <a:pt x="437" y="211"/>
                    <a:pt x="436" y="212"/>
                  </a:cubicBezTo>
                  <a:cubicBezTo>
                    <a:pt x="435" y="212"/>
                    <a:pt x="435" y="213"/>
                    <a:pt x="434" y="213"/>
                  </a:cubicBezTo>
                  <a:cubicBezTo>
                    <a:pt x="433" y="213"/>
                    <a:pt x="433" y="213"/>
                    <a:pt x="433" y="213"/>
                  </a:cubicBezTo>
                  <a:cubicBezTo>
                    <a:pt x="432" y="213"/>
                    <a:pt x="432" y="213"/>
                    <a:pt x="431" y="213"/>
                  </a:cubicBezTo>
                  <a:lnTo>
                    <a:pt x="372" y="153"/>
                  </a:lnTo>
                  <a:cubicBezTo>
                    <a:pt x="371" y="153"/>
                    <a:pt x="371" y="152"/>
                    <a:pt x="371" y="152"/>
                  </a:cubicBezTo>
                  <a:cubicBezTo>
                    <a:pt x="371" y="151"/>
                    <a:pt x="371" y="151"/>
                    <a:pt x="371" y="150"/>
                  </a:cubicBezTo>
                  <a:cubicBezTo>
                    <a:pt x="371" y="150"/>
                    <a:pt x="372" y="149"/>
                    <a:pt x="372" y="148"/>
                  </a:cubicBezTo>
                  <a:cubicBezTo>
                    <a:pt x="373" y="148"/>
                    <a:pt x="374" y="147"/>
                    <a:pt x="375" y="146"/>
                  </a:cubicBezTo>
                  <a:cubicBezTo>
                    <a:pt x="376" y="145"/>
                    <a:pt x="376" y="144"/>
                    <a:pt x="377" y="144"/>
                  </a:cubicBezTo>
                  <a:cubicBezTo>
                    <a:pt x="378" y="143"/>
                    <a:pt x="378" y="143"/>
                    <a:pt x="379" y="142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1" y="142"/>
                    <a:pt x="381" y="143"/>
                    <a:pt x="382" y="143"/>
                  </a:cubicBezTo>
                  <a:lnTo>
                    <a:pt x="389" y="151"/>
                  </a:lnTo>
                  <a:cubicBezTo>
                    <a:pt x="389" y="144"/>
                    <a:pt x="390" y="138"/>
                    <a:pt x="391" y="133"/>
                  </a:cubicBezTo>
                  <a:cubicBezTo>
                    <a:pt x="393" y="128"/>
                    <a:pt x="395" y="123"/>
                    <a:pt x="399" y="120"/>
                  </a:cubicBezTo>
                  <a:cubicBezTo>
                    <a:pt x="403" y="116"/>
                    <a:pt x="407" y="113"/>
                    <a:pt x="411" y="112"/>
                  </a:cubicBezTo>
                  <a:cubicBezTo>
                    <a:pt x="415" y="110"/>
                    <a:pt x="419" y="110"/>
                    <a:pt x="423" y="111"/>
                  </a:cubicBezTo>
                  <a:cubicBezTo>
                    <a:pt x="427" y="111"/>
                    <a:pt x="431" y="113"/>
                    <a:pt x="434" y="115"/>
                  </a:cubicBezTo>
                  <a:cubicBezTo>
                    <a:pt x="438" y="117"/>
                    <a:pt x="442" y="121"/>
                    <a:pt x="446" y="125"/>
                  </a:cubicBezTo>
                  <a:lnTo>
                    <a:pt x="483" y="161"/>
                  </a:lnTo>
                  <a:close/>
                  <a:moveTo>
                    <a:pt x="526" y="109"/>
                  </a:moveTo>
                  <a:cubicBezTo>
                    <a:pt x="527" y="111"/>
                    <a:pt x="528" y="112"/>
                    <a:pt x="529" y="113"/>
                  </a:cubicBezTo>
                  <a:cubicBezTo>
                    <a:pt x="529" y="113"/>
                    <a:pt x="530" y="114"/>
                    <a:pt x="530" y="115"/>
                  </a:cubicBezTo>
                  <a:cubicBezTo>
                    <a:pt x="530" y="116"/>
                    <a:pt x="529" y="117"/>
                    <a:pt x="529" y="118"/>
                  </a:cubicBezTo>
                  <a:cubicBezTo>
                    <a:pt x="529" y="119"/>
                    <a:pt x="528" y="120"/>
                    <a:pt x="527" y="121"/>
                  </a:cubicBezTo>
                  <a:cubicBezTo>
                    <a:pt x="527" y="122"/>
                    <a:pt x="526" y="123"/>
                    <a:pt x="525" y="124"/>
                  </a:cubicBezTo>
                  <a:cubicBezTo>
                    <a:pt x="524" y="125"/>
                    <a:pt x="523" y="126"/>
                    <a:pt x="522" y="127"/>
                  </a:cubicBezTo>
                  <a:cubicBezTo>
                    <a:pt x="519" y="131"/>
                    <a:pt x="516" y="133"/>
                    <a:pt x="513" y="134"/>
                  </a:cubicBezTo>
                  <a:cubicBezTo>
                    <a:pt x="510" y="136"/>
                    <a:pt x="507" y="136"/>
                    <a:pt x="504" y="136"/>
                  </a:cubicBezTo>
                  <a:cubicBezTo>
                    <a:pt x="501" y="136"/>
                    <a:pt x="498" y="135"/>
                    <a:pt x="494" y="133"/>
                  </a:cubicBezTo>
                  <a:cubicBezTo>
                    <a:pt x="491" y="131"/>
                    <a:pt x="488" y="128"/>
                    <a:pt x="484" y="125"/>
                  </a:cubicBezTo>
                  <a:lnTo>
                    <a:pt x="450" y="90"/>
                  </a:lnTo>
                  <a:lnTo>
                    <a:pt x="441" y="98"/>
                  </a:lnTo>
                  <a:cubicBezTo>
                    <a:pt x="441" y="99"/>
                    <a:pt x="440" y="99"/>
                    <a:pt x="439" y="99"/>
                  </a:cubicBezTo>
                  <a:cubicBezTo>
                    <a:pt x="437" y="98"/>
                    <a:pt x="436" y="97"/>
                    <a:pt x="434" y="96"/>
                  </a:cubicBezTo>
                  <a:cubicBezTo>
                    <a:pt x="434" y="95"/>
                    <a:pt x="433" y="94"/>
                    <a:pt x="433" y="94"/>
                  </a:cubicBezTo>
                  <a:cubicBezTo>
                    <a:pt x="432" y="93"/>
                    <a:pt x="432" y="92"/>
                    <a:pt x="432" y="92"/>
                  </a:cubicBezTo>
                  <a:cubicBezTo>
                    <a:pt x="431" y="91"/>
                    <a:pt x="431" y="91"/>
                    <a:pt x="431" y="90"/>
                  </a:cubicBezTo>
                  <a:cubicBezTo>
                    <a:pt x="432" y="90"/>
                    <a:pt x="432" y="89"/>
                    <a:pt x="432" y="89"/>
                  </a:cubicBezTo>
                  <a:lnTo>
                    <a:pt x="440" y="81"/>
                  </a:lnTo>
                  <a:lnTo>
                    <a:pt x="426" y="66"/>
                  </a:lnTo>
                  <a:cubicBezTo>
                    <a:pt x="426" y="66"/>
                    <a:pt x="426" y="66"/>
                    <a:pt x="426" y="65"/>
                  </a:cubicBezTo>
                  <a:cubicBezTo>
                    <a:pt x="426" y="65"/>
                    <a:pt x="426" y="64"/>
                    <a:pt x="426" y="64"/>
                  </a:cubicBezTo>
                  <a:cubicBezTo>
                    <a:pt x="426" y="63"/>
                    <a:pt x="426" y="63"/>
                    <a:pt x="427" y="62"/>
                  </a:cubicBezTo>
                  <a:cubicBezTo>
                    <a:pt x="428" y="61"/>
                    <a:pt x="429" y="60"/>
                    <a:pt x="430" y="59"/>
                  </a:cubicBezTo>
                  <a:cubicBezTo>
                    <a:pt x="431" y="58"/>
                    <a:pt x="432" y="57"/>
                    <a:pt x="432" y="56"/>
                  </a:cubicBezTo>
                  <a:cubicBezTo>
                    <a:pt x="433" y="56"/>
                    <a:pt x="434" y="55"/>
                    <a:pt x="435" y="55"/>
                  </a:cubicBezTo>
                  <a:cubicBezTo>
                    <a:pt x="435" y="55"/>
                    <a:pt x="436" y="55"/>
                    <a:pt x="436" y="55"/>
                  </a:cubicBezTo>
                  <a:cubicBezTo>
                    <a:pt x="437" y="55"/>
                    <a:pt x="437" y="55"/>
                    <a:pt x="437" y="56"/>
                  </a:cubicBezTo>
                  <a:lnTo>
                    <a:pt x="451" y="70"/>
                  </a:lnTo>
                  <a:lnTo>
                    <a:pt x="467" y="54"/>
                  </a:lnTo>
                  <a:cubicBezTo>
                    <a:pt x="467" y="54"/>
                    <a:pt x="467" y="54"/>
                    <a:pt x="468" y="54"/>
                  </a:cubicBezTo>
                  <a:cubicBezTo>
                    <a:pt x="468" y="54"/>
                    <a:pt x="469" y="54"/>
                    <a:pt x="469" y="54"/>
                  </a:cubicBezTo>
                  <a:cubicBezTo>
                    <a:pt x="470" y="54"/>
                    <a:pt x="471" y="54"/>
                    <a:pt x="471" y="55"/>
                  </a:cubicBezTo>
                  <a:cubicBezTo>
                    <a:pt x="472" y="55"/>
                    <a:pt x="473" y="56"/>
                    <a:pt x="473" y="57"/>
                  </a:cubicBezTo>
                  <a:cubicBezTo>
                    <a:pt x="475" y="58"/>
                    <a:pt x="476" y="60"/>
                    <a:pt x="476" y="61"/>
                  </a:cubicBezTo>
                  <a:cubicBezTo>
                    <a:pt x="477" y="62"/>
                    <a:pt x="476" y="63"/>
                    <a:pt x="476" y="64"/>
                  </a:cubicBezTo>
                  <a:lnTo>
                    <a:pt x="460" y="79"/>
                  </a:lnTo>
                  <a:lnTo>
                    <a:pt x="494" y="112"/>
                  </a:lnTo>
                  <a:cubicBezTo>
                    <a:pt x="498" y="116"/>
                    <a:pt x="502" y="119"/>
                    <a:pt x="505" y="120"/>
                  </a:cubicBezTo>
                  <a:cubicBezTo>
                    <a:pt x="508" y="120"/>
                    <a:pt x="511" y="119"/>
                    <a:pt x="515" y="116"/>
                  </a:cubicBezTo>
                  <a:cubicBezTo>
                    <a:pt x="516" y="115"/>
                    <a:pt x="516" y="114"/>
                    <a:pt x="517" y="113"/>
                  </a:cubicBezTo>
                  <a:cubicBezTo>
                    <a:pt x="518" y="112"/>
                    <a:pt x="518" y="111"/>
                    <a:pt x="518" y="110"/>
                  </a:cubicBezTo>
                  <a:cubicBezTo>
                    <a:pt x="519" y="110"/>
                    <a:pt x="519" y="109"/>
                    <a:pt x="519" y="108"/>
                  </a:cubicBezTo>
                  <a:cubicBezTo>
                    <a:pt x="520" y="108"/>
                    <a:pt x="520" y="107"/>
                    <a:pt x="520" y="107"/>
                  </a:cubicBezTo>
                  <a:cubicBezTo>
                    <a:pt x="521" y="107"/>
                    <a:pt x="521" y="106"/>
                    <a:pt x="521" y="106"/>
                  </a:cubicBezTo>
                  <a:cubicBezTo>
                    <a:pt x="521" y="106"/>
                    <a:pt x="522" y="106"/>
                    <a:pt x="522" y="106"/>
                  </a:cubicBezTo>
                  <a:cubicBezTo>
                    <a:pt x="523" y="107"/>
                    <a:pt x="523" y="107"/>
                    <a:pt x="524" y="107"/>
                  </a:cubicBezTo>
                  <a:cubicBezTo>
                    <a:pt x="524" y="108"/>
                    <a:pt x="525" y="108"/>
                    <a:pt x="526" y="109"/>
                  </a:cubicBezTo>
                  <a:close/>
                  <a:moveTo>
                    <a:pt x="563" y="16"/>
                  </a:moveTo>
                  <a:cubicBezTo>
                    <a:pt x="565" y="18"/>
                    <a:pt x="566" y="19"/>
                    <a:pt x="565" y="21"/>
                  </a:cubicBezTo>
                  <a:cubicBezTo>
                    <a:pt x="565" y="23"/>
                    <a:pt x="565" y="24"/>
                    <a:pt x="564" y="25"/>
                  </a:cubicBezTo>
                  <a:lnTo>
                    <a:pt x="524" y="64"/>
                  </a:lnTo>
                  <a:cubicBezTo>
                    <a:pt x="528" y="68"/>
                    <a:pt x="531" y="70"/>
                    <a:pt x="534" y="72"/>
                  </a:cubicBezTo>
                  <a:cubicBezTo>
                    <a:pt x="537" y="74"/>
                    <a:pt x="541" y="75"/>
                    <a:pt x="544" y="76"/>
                  </a:cubicBezTo>
                  <a:cubicBezTo>
                    <a:pt x="548" y="76"/>
                    <a:pt x="551" y="76"/>
                    <a:pt x="555" y="74"/>
                  </a:cubicBezTo>
                  <a:cubicBezTo>
                    <a:pt x="558" y="73"/>
                    <a:pt x="562" y="70"/>
                    <a:pt x="565" y="67"/>
                  </a:cubicBezTo>
                  <a:cubicBezTo>
                    <a:pt x="568" y="64"/>
                    <a:pt x="571" y="61"/>
                    <a:pt x="572" y="58"/>
                  </a:cubicBezTo>
                  <a:cubicBezTo>
                    <a:pt x="574" y="56"/>
                    <a:pt x="575" y="53"/>
                    <a:pt x="577" y="51"/>
                  </a:cubicBezTo>
                  <a:cubicBezTo>
                    <a:pt x="578" y="49"/>
                    <a:pt x="578" y="47"/>
                    <a:pt x="579" y="45"/>
                  </a:cubicBezTo>
                  <a:cubicBezTo>
                    <a:pt x="580" y="44"/>
                    <a:pt x="580" y="43"/>
                    <a:pt x="581" y="42"/>
                  </a:cubicBezTo>
                  <a:cubicBezTo>
                    <a:pt x="581" y="42"/>
                    <a:pt x="581" y="42"/>
                    <a:pt x="582" y="42"/>
                  </a:cubicBezTo>
                  <a:cubicBezTo>
                    <a:pt x="582" y="42"/>
                    <a:pt x="583" y="42"/>
                    <a:pt x="583" y="42"/>
                  </a:cubicBezTo>
                  <a:cubicBezTo>
                    <a:pt x="583" y="42"/>
                    <a:pt x="584" y="42"/>
                    <a:pt x="585" y="43"/>
                  </a:cubicBezTo>
                  <a:cubicBezTo>
                    <a:pt x="585" y="43"/>
                    <a:pt x="586" y="44"/>
                    <a:pt x="587" y="45"/>
                  </a:cubicBezTo>
                  <a:cubicBezTo>
                    <a:pt x="587" y="45"/>
                    <a:pt x="588" y="46"/>
                    <a:pt x="588" y="46"/>
                  </a:cubicBezTo>
                  <a:cubicBezTo>
                    <a:pt x="588" y="47"/>
                    <a:pt x="589" y="47"/>
                    <a:pt x="589" y="48"/>
                  </a:cubicBezTo>
                  <a:cubicBezTo>
                    <a:pt x="589" y="48"/>
                    <a:pt x="590" y="48"/>
                    <a:pt x="590" y="49"/>
                  </a:cubicBezTo>
                  <a:cubicBezTo>
                    <a:pt x="590" y="49"/>
                    <a:pt x="590" y="50"/>
                    <a:pt x="590" y="50"/>
                  </a:cubicBezTo>
                  <a:cubicBezTo>
                    <a:pt x="590" y="51"/>
                    <a:pt x="589" y="52"/>
                    <a:pt x="589" y="54"/>
                  </a:cubicBezTo>
                  <a:cubicBezTo>
                    <a:pt x="588" y="55"/>
                    <a:pt x="587" y="57"/>
                    <a:pt x="586" y="60"/>
                  </a:cubicBezTo>
                  <a:cubicBezTo>
                    <a:pt x="584" y="62"/>
                    <a:pt x="583" y="65"/>
                    <a:pt x="581" y="68"/>
                  </a:cubicBezTo>
                  <a:cubicBezTo>
                    <a:pt x="579" y="71"/>
                    <a:pt x="576" y="74"/>
                    <a:pt x="573" y="76"/>
                  </a:cubicBezTo>
                  <a:cubicBezTo>
                    <a:pt x="568" y="81"/>
                    <a:pt x="563" y="85"/>
                    <a:pt x="558" y="87"/>
                  </a:cubicBezTo>
                  <a:cubicBezTo>
                    <a:pt x="553" y="90"/>
                    <a:pt x="548" y="91"/>
                    <a:pt x="543" y="91"/>
                  </a:cubicBezTo>
                  <a:cubicBezTo>
                    <a:pt x="538" y="90"/>
                    <a:pt x="532" y="89"/>
                    <a:pt x="527" y="86"/>
                  </a:cubicBezTo>
                  <a:cubicBezTo>
                    <a:pt x="522" y="83"/>
                    <a:pt x="516" y="79"/>
                    <a:pt x="511" y="74"/>
                  </a:cubicBezTo>
                  <a:cubicBezTo>
                    <a:pt x="506" y="69"/>
                    <a:pt x="502" y="63"/>
                    <a:pt x="499" y="58"/>
                  </a:cubicBezTo>
                  <a:cubicBezTo>
                    <a:pt x="496" y="53"/>
                    <a:pt x="495" y="47"/>
                    <a:pt x="494" y="42"/>
                  </a:cubicBezTo>
                  <a:cubicBezTo>
                    <a:pt x="494" y="37"/>
                    <a:pt x="495" y="31"/>
                    <a:pt x="497" y="26"/>
                  </a:cubicBezTo>
                  <a:cubicBezTo>
                    <a:pt x="499" y="21"/>
                    <a:pt x="502" y="16"/>
                    <a:pt x="507" y="12"/>
                  </a:cubicBezTo>
                  <a:cubicBezTo>
                    <a:pt x="511" y="7"/>
                    <a:pt x="516" y="4"/>
                    <a:pt x="521" y="2"/>
                  </a:cubicBezTo>
                  <a:cubicBezTo>
                    <a:pt x="526" y="1"/>
                    <a:pt x="530" y="0"/>
                    <a:pt x="535" y="0"/>
                  </a:cubicBezTo>
                  <a:cubicBezTo>
                    <a:pt x="540" y="1"/>
                    <a:pt x="544" y="2"/>
                    <a:pt x="549" y="5"/>
                  </a:cubicBezTo>
                  <a:cubicBezTo>
                    <a:pt x="553" y="7"/>
                    <a:pt x="557" y="10"/>
                    <a:pt x="561" y="14"/>
                  </a:cubicBezTo>
                  <a:lnTo>
                    <a:pt x="563" y="16"/>
                  </a:lnTo>
                  <a:close/>
                  <a:moveTo>
                    <a:pt x="549" y="24"/>
                  </a:moveTo>
                  <a:cubicBezTo>
                    <a:pt x="543" y="18"/>
                    <a:pt x="537" y="15"/>
                    <a:pt x="531" y="14"/>
                  </a:cubicBezTo>
                  <a:cubicBezTo>
                    <a:pt x="525" y="14"/>
                    <a:pt x="520" y="16"/>
                    <a:pt x="515" y="21"/>
                  </a:cubicBezTo>
                  <a:cubicBezTo>
                    <a:pt x="512" y="24"/>
                    <a:pt x="510" y="27"/>
                    <a:pt x="509" y="30"/>
                  </a:cubicBezTo>
                  <a:cubicBezTo>
                    <a:pt x="508" y="33"/>
                    <a:pt x="508" y="36"/>
                    <a:pt x="508" y="39"/>
                  </a:cubicBezTo>
                  <a:cubicBezTo>
                    <a:pt x="508" y="42"/>
                    <a:pt x="509" y="45"/>
                    <a:pt x="510" y="48"/>
                  </a:cubicBezTo>
                  <a:cubicBezTo>
                    <a:pt x="512" y="51"/>
                    <a:pt x="514" y="54"/>
                    <a:pt x="516" y="56"/>
                  </a:cubicBezTo>
                  <a:lnTo>
                    <a:pt x="549" y="24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5989638" y="4191001"/>
              <a:ext cx="280988" cy="263525"/>
            </a:xfrm>
            <a:custGeom>
              <a:avLst/>
              <a:gdLst>
                <a:gd name="T0" fmla="*/ 119 w 498"/>
                <a:gd name="T1" fmla="*/ 424 h 467"/>
                <a:gd name="T2" fmla="*/ 45 w 498"/>
                <a:gd name="T3" fmla="*/ 461 h 467"/>
                <a:gd name="T4" fmla="*/ 24 w 498"/>
                <a:gd name="T5" fmla="*/ 356 h 467"/>
                <a:gd name="T6" fmla="*/ 52 w 498"/>
                <a:gd name="T7" fmla="*/ 349 h 467"/>
                <a:gd name="T8" fmla="*/ 53 w 498"/>
                <a:gd name="T9" fmla="*/ 360 h 467"/>
                <a:gd name="T10" fmla="*/ 22 w 498"/>
                <a:gd name="T11" fmla="*/ 416 h 467"/>
                <a:gd name="T12" fmla="*/ 102 w 498"/>
                <a:gd name="T13" fmla="*/ 430 h 467"/>
                <a:gd name="T14" fmla="*/ 113 w 498"/>
                <a:gd name="T15" fmla="*/ 410 h 467"/>
                <a:gd name="T16" fmla="*/ 175 w 498"/>
                <a:gd name="T17" fmla="*/ 378 h 467"/>
                <a:gd name="T18" fmla="*/ 145 w 498"/>
                <a:gd name="T19" fmla="*/ 407 h 467"/>
                <a:gd name="T20" fmla="*/ 115 w 498"/>
                <a:gd name="T21" fmla="*/ 366 h 467"/>
                <a:gd name="T22" fmla="*/ 109 w 498"/>
                <a:gd name="T23" fmla="*/ 334 h 467"/>
                <a:gd name="T24" fmla="*/ 88 w 498"/>
                <a:gd name="T25" fmla="*/ 366 h 467"/>
                <a:gd name="T26" fmla="*/ 80 w 498"/>
                <a:gd name="T27" fmla="*/ 352 h 467"/>
                <a:gd name="T28" fmla="*/ 129 w 498"/>
                <a:gd name="T29" fmla="*/ 320 h 467"/>
                <a:gd name="T30" fmla="*/ 123 w 498"/>
                <a:gd name="T31" fmla="*/ 378 h 467"/>
                <a:gd name="T32" fmla="*/ 155 w 498"/>
                <a:gd name="T33" fmla="*/ 365 h 467"/>
                <a:gd name="T34" fmla="*/ 211 w 498"/>
                <a:gd name="T35" fmla="*/ 342 h 467"/>
                <a:gd name="T36" fmla="*/ 114 w 498"/>
                <a:gd name="T37" fmla="*/ 256 h 467"/>
                <a:gd name="T38" fmla="*/ 124 w 498"/>
                <a:gd name="T39" fmla="*/ 245 h 467"/>
                <a:gd name="T40" fmla="*/ 280 w 498"/>
                <a:gd name="T41" fmla="*/ 274 h 467"/>
                <a:gd name="T42" fmla="*/ 257 w 498"/>
                <a:gd name="T43" fmla="*/ 298 h 467"/>
                <a:gd name="T44" fmla="*/ 211 w 498"/>
                <a:gd name="T45" fmla="*/ 278 h 467"/>
                <a:gd name="T46" fmla="*/ 218 w 498"/>
                <a:gd name="T47" fmla="*/ 230 h 467"/>
                <a:gd name="T48" fmla="*/ 191 w 498"/>
                <a:gd name="T49" fmla="*/ 263 h 467"/>
                <a:gd name="T50" fmla="*/ 181 w 498"/>
                <a:gd name="T51" fmla="*/ 255 h 467"/>
                <a:gd name="T52" fmla="*/ 220 w 498"/>
                <a:gd name="T53" fmla="*/ 215 h 467"/>
                <a:gd name="T54" fmla="*/ 228 w 498"/>
                <a:gd name="T55" fmla="*/ 268 h 467"/>
                <a:gd name="T56" fmla="*/ 256 w 498"/>
                <a:gd name="T57" fmla="*/ 278 h 467"/>
                <a:gd name="T58" fmla="*/ 346 w 498"/>
                <a:gd name="T59" fmla="*/ 204 h 467"/>
                <a:gd name="T60" fmla="*/ 315 w 498"/>
                <a:gd name="T61" fmla="*/ 234 h 467"/>
                <a:gd name="T62" fmla="*/ 308 w 498"/>
                <a:gd name="T63" fmla="*/ 244 h 467"/>
                <a:gd name="T64" fmla="*/ 217 w 498"/>
                <a:gd name="T65" fmla="*/ 150 h 467"/>
                <a:gd name="T66" fmla="*/ 263 w 498"/>
                <a:gd name="T67" fmla="*/ 180 h 467"/>
                <a:gd name="T68" fmla="*/ 301 w 498"/>
                <a:gd name="T69" fmla="*/ 141 h 467"/>
                <a:gd name="T70" fmla="*/ 290 w 498"/>
                <a:gd name="T71" fmla="*/ 157 h 467"/>
                <a:gd name="T72" fmla="*/ 298 w 498"/>
                <a:gd name="T73" fmla="*/ 215 h 467"/>
                <a:gd name="T74" fmla="*/ 319 w 498"/>
                <a:gd name="T75" fmla="*/ 171 h 467"/>
                <a:gd name="T76" fmla="*/ 354 w 498"/>
                <a:gd name="T77" fmla="*/ 93 h 467"/>
                <a:gd name="T78" fmla="*/ 343 w 498"/>
                <a:gd name="T79" fmla="*/ 115 h 467"/>
                <a:gd name="T80" fmla="*/ 381 w 498"/>
                <a:gd name="T81" fmla="*/ 173 h 467"/>
                <a:gd name="T82" fmla="*/ 313 w 498"/>
                <a:gd name="T83" fmla="*/ 115 h 467"/>
                <a:gd name="T84" fmla="*/ 322 w 498"/>
                <a:gd name="T85" fmla="*/ 106 h 467"/>
                <a:gd name="T86" fmla="*/ 337 w 498"/>
                <a:gd name="T87" fmla="*/ 87 h 467"/>
                <a:gd name="T88" fmla="*/ 348 w 498"/>
                <a:gd name="T89" fmla="*/ 82 h 467"/>
                <a:gd name="T90" fmla="*/ 428 w 498"/>
                <a:gd name="T91" fmla="*/ 124 h 467"/>
                <a:gd name="T92" fmla="*/ 359 w 498"/>
                <a:gd name="T93" fmla="*/ 71 h 467"/>
                <a:gd name="T94" fmla="*/ 367 w 498"/>
                <a:gd name="T95" fmla="*/ 60 h 467"/>
                <a:gd name="T96" fmla="*/ 350 w 498"/>
                <a:gd name="T97" fmla="*/ 52 h 467"/>
                <a:gd name="T98" fmla="*/ 351 w 498"/>
                <a:gd name="T99" fmla="*/ 39 h 467"/>
                <a:gd name="T100" fmla="*/ 489 w 498"/>
                <a:gd name="T101" fmla="*/ 62 h 467"/>
                <a:gd name="T102" fmla="*/ 452 w 498"/>
                <a:gd name="T103" fmla="*/ 93 h 467"/>
                <a:gd name="T104" fmla="*/ 443 w 498"/>
                <a:gd name="T105" fmla="*/ 36 h 467"/>
                <a:gd name="T106" fmla="*/ 419 w 498"/>
                <a:gd name="T107" fmla="*/ 23 h 467"/>
                <a:gd name="T108" fmla="*/ 403 w 498"/>
                <a:gd name="T109" fmla="*/ 49 h 467"/>
                <a:gd name="T110" fmla="*/ 400 w 498"/>
                <a:gd name="T111" fmla="*/ 28 h 467"/>
                <a:gd name="T112" fmla="*/ 457 w 498"/>
                <a:gd name="T113" fmla="*/ 12 h 467"/>
                <a:gd name="T114" fmla="*/ 440 w 498"/>
                <a:gd name="T115" fmla="*/ 68 h 467"/>
                <a:gd name="T116" fmla="*/ 459 w 498"/>
                <a:gd name="T117" fmla="*/ 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" h="467">
                  <a:moveTo>
                    <a:pt x="116" y="412"/>
                  </a:moveTo>
                  <a:cubicBezTo>
                    <a:pt x="116" y="413"/>
                    <a:pt x="117" y="414"/>
                    <a:pt x="117" y="414"/>
                  </a:cubicBezTo>
                  <a:cubicBezTo>
                    <a:pt x="118" y="415"/>
                    <a:pt x="118" y="415"/>
                    <a:pt x="119" y="416"/>
                  </a:cubicBezTo>
                  <a:cubicBezTo>
                    <a:pt x="119" y="416"/>
                    <a:pt x="119" y="417"/>
                    <a:pt x="119" y="417"/>
                  </a:cubicBezTo>
                  <a:cubicBezTo>
                    <a:pt x="119" y="418"/>
                    <a:pt x="119" y="419"/>
                    <a:pt x="119" y="419"/>
                  </a:cubicBezTo>
                  <a:cubicBezTo>
                    <a:pt x="119" y="420"/>
                    <a:pt x="119" y="422"/>
                    <a:pt x="119" y="424"/>
                  </a:cubicBezTo>
                  <a:cubicBezTo>
                    <a:pt x="118" y="427"/>
                    <a:pt x="117" y="429"/>
                    <a:pt x="116" y="432"/>
                  </a:cubicBezTo>
                  <a:cubicBezTo>
                    <a:pt x="115" y="435"/>
                    <a:pt x="113" y="438"/>
                    <a:pt x="111" y="442"/>
                  </a:cubicBezTo>
                  <a:cubicBezTo>
                    <a:pt x="109" y="445"/>
                    <a:pt x="106" y="448"/>
                    <a:pt x="103" y="451"/>
                  </a:cubicBezTo>
                  <a:cubicBezTo>
                    <a:pt x="97" y="457"/>
                    <a:pt x="91" y="461"/>
                    <a:pt x="85" y="464"/>
                  </a:cubicBezTo>
                  <a:cubicBezTo>
                    <a:pt x="79" y="466"/>
                    <a:pt x="72" y="467"/>
                    <a:pt x="65" y="467"/>
                  </a:cubicBezTo>
                  <a:cubicBezTo>
                    <a:pt x="59" y="467"/>
                    <a:pt x="52" y="464"/>
                    <a:pt x="45" y="461"/>
                  </a:cubicBezTo>
                  <a:cubicBezTo>
                    <a:pt x="38" y="457"/>
                    <a:pt x="31" y="452"/>
                    <a:pt x="24" y="445"/>
                  </a:cubicBezTo>
                  <a:cubicBezTo>
                    <a:pt x="17" y="438"/>
                    <a:pt x="11" y="431"/>
                    <a:pt x="7" y="423"/>
                  </a:cubicBezTo>
                  <a:cubicBezTo>
                    <a:pt x="4" y="416"/>
                    <a:pt x="2" y="409"/>
                    <a:pt x="1" y="401"/>
                  </a:cubicBezTo>
                  <a:cubicBezTo>
                    <a:pt x="0" y="394"/>
                    <a:pt x="1" y="387"/>
                    <a:pt x="4" y="381"/>
                  </a:cubicBezTo>
                  <a:cubicBezTo>
                    <a:pt x="7" y="374"/>
                    <a:pt x="11" y="368"/>
                    <a:pt x="16" y="362"/>
                  </a:cubicBezTo>
                  <a:cubicBezTo>
                    <a:pt x="19" y="360"/>
                    <a:pt x="21" y="358"/>
                    <a:pt x="24" y="356"/>
                  </a:cubicBezTo>
                  <a:cubicBezTo>
                    <a:pt x="27" y="354"/>
                    <a:pt x="30" y="352"/>
                    <a:pt x="33" y="351"/>
                  </a:cubicBezTo>
                  <a:cubicBezTo>
                    <a:pt x="35" y="350"/>
                    <a:pt x="38" y="349"/>
                    <a:pt x="40" y="348"/>
                  </a:cubicBezTo>
                  <a:cubicBezTo>
                    <a:pt x="43" y="347"/>
                    <a:pt x="45" y="347"/>
                    <a:pt x="46" y="347"/>
                  </a:cubicBezTo>
                  <a:cubicBezTo>
                    <a:pt x="47" y="347"/>
                    <a:pt x="48" y="347"/>
                    <a:pt x="48" y="347"/>
                  </a:cubicBezTo>
                  <a:cubicBezTo>
                    <a:pt x="49" y="347"/>
                    <a:pt x="49" y="348"/>
                    <a:pt x="50" y="348"/>
                  </a:cubicBezTo>
                  <a:cubicBezTo>
                    <a:pt x="50" y="348"/>
                    <a:pt x="51" y="349"/>
                    <a:pt x="52" y="349"/>
                  </a:cubicBezTo>
                  <a:cubicBezTo>
                    <a:pt x="52" y="350"/>
                    <a:pt x="53" y="350"/>
                    <a:pt x="54" y="351"/>
                  </a:cubicBezTo>
                  <a:cubicBezTo>
                    <a:pt x="55" y="352"/>
                    <a:pt x="55" y="353"/>
                    <a:pt x="56" y="354"/>
                  </a:cubicBezTo>
                  <a:cubicBezTo>
                    <a:pt x="56" y="354"/>
                    <a:pt x="57" y="355"/>
                    <a:pt x="57" y="356"/>
                  </a:cubicBezTo>
                  <a:cubicBezTo>
                    <a:pt x="57" y="356"/>
                    <a:pt x="57" y="357"/>
                    <a:pt x="57" y="357"/>
                  </a:cubicBezTo>
                  <a:cubicBezTo>
                    <a:pt x="57" y="358"/>
                    <a:pt x="57" y="358"/>
                    <a:pt x="57" y="358"/>
                  </a:cubicBezTo>
                  <a:cubicBezTo>
                    <a:pt x="56" y="359"/>
                    <a:pt x="55" y="359"/>
                    <a:pt x="53" y="360"/>
                  </a:cubicBezTo>
                  <a:cubicBezTo>
                    <a:pt x="51" y="360"/>
                    <a:pt x="48" y="360"/>
                    <a:pt x="46" y="361"/>
                  </a:cubicBezTo>
                  <a:cubicBezTo>
                    <a:pt x="43" y="362"/>
                    <a:pt x="40" y="363"/>
                    <a:pt x="36" y="365"/>
                  </a:cubicBezTo>
                  <a:cubicBezTo>
                    <a:pt x="33" y="366"/>
                    <a:pt x="30" y="369"/>
                    <a:pt x="26" y="372"/>
                  </a:cubicBezTo>
                  <a:cubicBezTo>
                    <a:pt x="22" y="376"/>
                    <a:pt x="20" y="380"/>
                    <a:pt x="18" y="385"/>
                  </a:cubicBezTo>
                  <a:cubicBezTo>
                    <a:pt x="16" y="390"/>
                    <a:pt x="16" y="395"/>
                    <a:pt x="17" y="400"/>
                  </a:cubicBezTo>
                  <a:cubicBezTo>
                    <a:pt x="17" y="405"/>
                    <a:pt x="19" y="410"/>
                    <a:pt x="22" y="416"/>
                  </a:cubicBezTo>
                  <a:cubicBezTo>
                    <a:pt x="25" y="421"/>
                    <a:pt x="30" y="427"/>
                    <a:pt x="35" y="432"/>
                  </a:cubicBezTo>
                  <a:cubicBezTo>
                    <a:pt x="41" y="438"/>
                    <a:pt x="46" y="442"/>
                    <a:pt x="51" y="445"/>
                  </a:cubicBezTo>
                  <a:cubicBezTo>
                    <a:pt x="57" y="448"/>
                    <a:pt x="62" y="450"/>
                    <a:pt x="67" y="450"/>
                  </a:cubicBezTo>
                  <a:cubicBezTo>
                    <a:pt x="72" y="451"/>
                    <a:pt x="77" y="450"/>
                    <a:pt x="81" y="449"/>
                  </a:cubicBezTo>
                  <a:cubicBezTo>
                    <a:pt x="86" y="447"/>
                    <a:pt x="90" y="444"/>
                    <a:pt x="94" y="440"/>
                  </a:cubicBezTo>
                  <a:cubicBezTo>
                    <a:pt x="98" y="436"/>
                    <a:pt x="100" y="433"/>
                    <a:pt x="102" y="430"/>
                  </a:cubicBezTo>
                  <a:cubicBezTo>
                    <a:pt x="104" y="426"/>
                    <a:pt x="105" y="423"/>
                    <a:pt x="106" y="420"/>
                  </a:cubicBezTo>
                  <a:cubicBezTo>
                    <a:pt x="107" y="417"/>
                    <a:pt x="107" y="415"/>
                    <a:pt x="107" y="413"/>
                  </a:cubicBezTo>
                  <a:cubicBezTo>
                    <a:pt x="108" y="411"/>
                    <a:pt x="108" y="410"/>
                    <a:pt x="109" y="409"/>
                  </a:cubicBezTo>
                  <a:cubicBezTo>
                    <a:pt x="109" y="409"/>
                    <a:pt x="109" y="409"/>
                    <a:pt x="110" y="408"/>
                  </a:cubicBezTo>
                  <a:cubicBezTo>
                    <a:pt x="110" y="408"/>
                    <a:pt x="111" y="408"/>
                    <a:pt x="111" y="409"/>
                  </a:cubicBezTo>
                  <a:cubicBezTo>
                    <a:pt x="112" y="409"/>
                    <a:pt x="112" y="409"/>
                    <a:pt x="113" y="410"/>
                  </a:cubicBezTo>
                  <a:cubicBezTo>
                    <a:pt x="114" y="411"/>
                    <a:pt x="115" y="411"/>
                    <a:pt x="116" y="412"/>
                  </a:cubicBezTo>
                  <a:close/>
                  <a:moveTo>
                    <a:pt x="180" y="369"/>
                  </a:moveTo>
                  <a:cubicBezTo>
                    <a:pt x="181" y="369"/>
                    <a:pt x="181" y="370"/>
                    <a:pt x="181" y="370"/>
                  </a:cubicBezTo>
                  <a:cubicBezTo>
                    <a:pt x="181" y="371"/>
                    <a:pt x="181" y="372"/>
                    <a:pt x="180" y="372"/>
                  </a:cubicBezTo>
                  <a:cubicBezTo>
                    <a:pt x="180" y="373"/>
                    <a:pt x="179" y="374"/>
                    <a:pt x="178" y="375"/>
                  </a:cubicBezTo>
                  <a:cubicBezTo>
                    <a:pt x="177" y="376"/>
                    <a:pt x="176" y="377"/>
                    <a:pt x="175" y="378"/>
                  </a:cubicBezTo>
                  <a:cubicBezTo>
                    <a:pt x="174" y="378"/>
                    <a:pt x="173" y="379"/>
                    <a:pt x="173" y="379"/>
                  </a:cubicBezTo>
                  <a:cubicBezTo>
                    <a:pt x="172" y="379"/>
                    <a:pt x="172" y="379"/>
                    <a:pt x="171" y="378"/>
                  </a:cubicBezTo>
                  <a:lnTo>
                    <a:pt x="165" y="372"/>
                  </a:lnTo>
                  <a:cubicBezTo>
                    <a:pt x="165" y="377"/>
                    <a:pt x="164" y="383"/>
                    <a:pt x="163" y="387"/>
                  </a:cubicBezTo>
                  <a:cubicBezTo>
                    <a:pt x="161" y="392"/>
                    <a:pt x="159" y="396"/>
                    <a:pt x="155" y="400"/>
                  </a:cubicBezTo>
                  <a:cubicBezTo>
                    <a:pt x="152" y="403"/>
                    <a:pt x="149" y="405"/>
                    <a:pt x="145" y="407"/>
                  </a:cubicBezTo>
                  <a:cubicBezTo>
                    <a:pt x="142" y="409"/>
                    <a:pt x="139" y="410"/>
                    <a:pt x="135" y="410"/>
                  </a:cubicBezTo>
                  <a:cubicBezTo>
                    <a:pt x="132" y="410"/>
                    <a:pt x="129" y="410"/>
                    <a:pt x="125" y="409"/>
                  </a:cubicBezTo>
                  <a:cubicBezTo>
                    <a:pt x="122" y="407"/>
                    <a:pt x="119" y="405"/>
                    <a:pt x="116" y="402"/>
                  </a:cubicBezTo>
                  <a:cubicBezTo>
                    <a:pt x="113" y="399"/>
                    <a:pt x="111" y="395"/>
                    <a:pt x="109" y="392"/>
                  </a:cubicBezTo>
                  <a:cubicBezTo>
                    <a:pt x="108" y="388"/>
                    <a:pt x="108" y="384"/>
                    <a:pt x="109" y="379"/>
                  </a:cubicBezTo>
                  <a:cubicBezTo>
                    <a:pt x="110" y="375"/>
                    <a:pt x="112" y="371"/>
                    <a:pt x="115" y="366"/>
                  </a:cubicBezTo>
                  <a:cubicBezTo>
                    <a:pt x="118" y="362"/>
                    <a:pt x="122" y="357"/>
                    <a:pt x="126" y="353"/>
                  </a:cubicBezTo>
                  <a:lnTo>
                    <a:pt x="134" y="344"/>
                  </a:lnTo>
                  <a:lnTo>
                    <a:pt x="130" y="340"/>
                  </a:lnTo>
                  <a:cubicBezTo>
                    <a:pt x="127" y="337"/>
                    <a:pt x="125" y="336"/>
                    <a:pt x="123" y="334"/>
                  </a:cubicBezTo>
                  <a:cubicBezTo>
                    <a:pt x="121" y="333"/>
                    <a:pt x="118" y="332"/>
                    <a:pt x="116" y="332"/>
                  </a:cubicBezTo>
                  <a:cubicBezTo>
                    <a:pt x="114" y="332"/>
                    <a:pt x="112" y="333"/>
                    <a:pt x="109" y="334"/>
                  </a:cubicBezTo>
                  <a:cubicBezTo>
                    <a:pt x="107" y="335"/>
                    <a:pt x="105" y="337"/>
                    <a:pt x="102" y="339"/>
                  </a:cubicBezTo>
                  <a:cubicBezTo>
                    <a:pt x="99" y="342"/>
                    <a:pt x="97" y="345"/>
                    <a:pt x="96" y="348"/>
                  </a:cubicBezTo>
                  <a:cubicBezTo>
                    <a:pt x="94" y="350"/>
                    <a:pt x="93" y="353"/>
                    <a:pt x="92" y="355"/>
                  </a:cubicBezTo>
                  <a:cubicBezTo>
                    <a:pt x="91" y="358"/>
                    <a:pt x="91" y="360"/>
                    <a:pt x="90" y="361"/>
                  </a:cubicBezTo>
                  <a:cubicBezTo>
                    <a:pt x="90" y="363"/>
                    <a:pt x="89" y="364"/>
                    <a:pt x="89" y="365"/>
                  </a:cubicBezTo>
                  <a:cubicBezTo>
                    <a:pt x="89" y="365"/>
                    <a:pt x="88" y="365"/>
                    <a:pt x="88" y="366"/>
                  </a:cubicBezTo>
                  <a:cubicBezTo>
                    <a:pt x="87" y="366"/>
                    <a:pt x="87" y="366"/>
                    <a:pt x="86" y="365"/>
                  </a:cubicBezTo>
                  <a:cubicBezTo>
                    <a:pt x="86" y="365"/>
                    <a:pt x="85" y="365"/>
                    <a:pt x="84" y="365"/>
                  </a:cubicBezTo>
                  <a:cubicBezTo>
                    <a:pt x="84" y="364"/>
                    <a:pt x="83" y="363"/>
                    <a:pt x="82" y="363"/>
                  </a:cubicBezTo>
                  <a:cubicBezTo>
                    <a:pt x="81" y="362"/>
                    <a:pt x="81" y="361"/>
                    <a:pt x="80" y="360"/>
                  </a:cubicBezTo>
                  <a:cubicBezTo>
                    <a:pt x="80" y="359"/>
                    <a:pt x="79" y="358"/>
                    <a:pt x="79" y="357"/>
                  </a:cubicBezTo>
                  <a:cubicBezTo>
                    <a:pt x="79" y="356"/>
                    <a:pt x="80" y="354"/>
                    <a:pt x="80" y="352"/>
                  </a:cubicBezTo>
                  <a:cubicBezTo>
                    <a:pt x="81" y="350"/>
                    <a:pt x="82" y="347"/>
                    <a:pt x="83" y="345"/>
                  </a:cubicBezTo>
                  <a:cubicBezTo>
                    <a:pt x="85" y="342"/>
                    <a:pt x="86" y="340"/>
                    <a:pt x="88" y="337"/>
                  </a:cubicBezTo>
                  <a:cubicBezTo>
                    <a:pt x="90" y="334"/>
                    <a:pt x="92" y="332"/>
                    <a:pt x="94" y="329"/>
                  </a:cubicBezTo>
                  <a:cubicBezTo>
                    <a:pt x="98" y="325"/>
                    <a:pt x="103" y="322"/>
                    <a:pt x="107" y="320"/>
                  </a:cubicBezTo>
                  <a:cubicBezTo>
                    <a:pt x="111" y="318"/>
                    <a:pt x="114" y="317"/>
                    <a:pt x="118" y="317"/>
                  </a:cubicBezTo>
                  <a:cubicBezTo>
                    <a:pt x="122" y="317"/>
                    <a:pt x="126" y="318"/>
                    <a:pt x="129" y="320"/>
                  </a:cubicBezTo>
                  <a:cubicBezTo>
                    <a:pt x="133" y="322"/>
                    <a:pt x="136" y="325"/>
                    <a:pt x="140" y="328"/>
                  </a:cubicBezTo>
                  <a:lnTo>
                    <a:pt x="180" y="369"/>
                  </a:lnTo>
                  <a:close/>
                  <a:moveTo>
                    <a:pt x="142" y="352"/>
                  </a:moveTo>
                  <a:lnTo>
                    <a:pt x="133" y="362"/>
                  </a:lnTo>
                  <a:cubicBezTo>
                    <a:pt x="130" y="365"/>
                    <a:pt x="128" y="367"/>
                    <a:pt x="126" y="370"/>
                  </a:cubicBezTo>
                  <a:cubicBezTo>
                    <a:pt x="124" y="373"/>
                    <a:pt x="123" y="376"/>
                    <a:pt x="123" y="378"/>
                  </a:cubicBezTo>
                  <a:cubicBezTo>
                    <a:pt x="122" y="380"/>
                    <a:pt x="122" y="383"/>
                    <a:pt x="123" y="385"/>
                  </a:cubicBezTo>
                  <a:cubicBezTo>
                    <a:pt x="124" y="387"/>
                    <a:pt x="125" y="389"/>
                    <a:pt x="127" y="391"/>
                  </a:cubicBezTo>
                  <a:cubicBezTo>
                    <a:pt x="130" y="394"/>
                    <a:pt x="133" y="395"/>
                    <a:pt x="137" y="395"/>
                  </a:cubicBezTo>
                  <a:cubicBezTo>
                    <a:pt x="141" y="395"/>
                    <a:pt x="145" y="393"/>
                    <a:pt x="148" y="390"/>
                  </a:cubicBezTo>
                  <a:cubicBezTo>
                    <a:pt x="151" y="387"/>
                    <a:pt x="153" y="383"/>
                    <a:pt x="154" y="379"/>
                  </a:cubicBezTo>
                  <a:cubicBezTo>
                    <a:pt x="155" y="375"/>
                    <a:pt x="155" y="371"/>
                    <a:pt x="155" y="365"/>
                  </a:cubicBezTo>
                  <a:lnTo>
                    <a:pt x="142" y="352"/>
                  </a:lnTo>
                  <a:close/>
                  <a:moveTo>
                    <a:pt x="214" y="335"/>
                  </a:moveTo>
                  <a:cubicBezTo>
                    <a:pt x="215" y="335"/>
                    <a:pt x="215" y="335"/>
                    <a:pt x="215" y="336"/>
                  </a:cubicBezTo>
                  <a:cubicBezTo>
                    <a:pt x="215" y="336"/>
                    <a:pt x="215" y="337"/>
                    <a:pt x="215" y="337"/>
                  </a:cubicBezTo>
                  <a:cubicBezTo>
                    <a:pt x="214" y="338"/>
                    <a:pt x="214" y="339"/>
                    <a:pt x="213" y="339"/>
                  </a:cubicBezTo>
                  <a:cubicBezTo>
                    <a:pt x="213" y="340"/>
                    <a:pt x="212" y="341"/>
                    <a:pt x="211" y="342"/>
                  </a:cubicBezTo>
                  <a:cubicBezTo>
                    <a:pt x="210" y="343"/>
                    <a:pt x="209" y="344"/>
                    <a:pt x="208" y="345"/>
                  </a:cubicBezTo>
                  <a:cubicBezTo>
                    <a:pt x="207" y="345"/>
                    <a:pt x="207" y="346"/>
                    <a:pt x="206" y="346"/>
                  </a:cubicBezTo>
                  <a:cubicBezTo>
                    <a:pt x="205" y="346"/>
                    <a:pt x="205" y="346"/>
                    <a:pt x="204" y="346"/>
                  </a:cubicBezTo>
                  <a:cubicBezTo>
                    <a:pt x="204" y="346"/>
                    <a:pt x="204" y="346"/>
                    <a:pt x="203" y="346"/>
                  </a:cubicBezTo>
                  <a:lnTo>
                    <a:pt x="115" y="257"/>
                  </a:lnTo>
                  <a:cubicBezTo>
                    <a:pt x="114" y="257"/>
                    <a:pt x="114" y="256"/>
                    <a:pt x="114" y="256"/>
                  </a:cubicBezTo>
                  <a:cubicBezTo>
                    <a:pt x="114" y="255"/>
                    <a:pt x="114" y="255"/>
                    <a:pt x="114" y="254"/>
                  </a:cubicBezTo>
                  <a:cubicBezTo>
                    <a:pt x="114" y="254"/>
                    <a:pt x="115" y="253"/>
                    <a:pt x="116" y="252"/>
                  </a:cubicBezTo>
                  <a:cubicBezTo>
                    <a:pt x="116" y="252"/>
                    <a:pt x="117" y="251"/>
                    <a:pt x="118" y="250"/>
                  </a:cubicBezTo>
                  <a:cubicBezTo>
                    <a:pt x="119" y="248"/>
                    <a:pt x="120" y="248"/>
                    <a:pt x="121" y="247"/>
                  </a:cubicBezTo>
                  <a:cubicBezTo>
                    <a:pt x="122" y="246"/>
                    <a:pt x="122" y="246"/>
                    <a:pt x="123" y="246"/>
                  </a:cubicBezTo>
                  <a:cubicBezTo>
                    <a:pt x="124" y="245"/>
                    <a:pt x="124" y="245"/>
                    <a:pt x="124" y="245"/>
                  </a:cubicBezTo>
                  <a:cubicBezTo>
                    <a:pt x="125" y="246"/>
                    <a:pt x="125" y="246"/>
                    <a:pt x="126" y="246"/>
                  </a:cubicBezTo>
                  <a:lnTo>
                    <a:pt x="214" y="335"/>
                  </a:lnTo>
                  <a:close/>
                  <a:moveTo>
                    <a:pt x="282" y="267"/>
                  </a:moveTo>
                  <a:cubicBezTo>
                    <a:pt x="283" y="267"/>
                    <a:pt x="283" y="268"/>
                    <a:pt x="283" y="269"/>
                  </a:cubicBezTo>
                  <a:cubicBezTo>
                    <a:pt x="283" y="269"/>
                    <a:pt x="283" y="270"/>
                    <a:pt x="282" y="271"/>
                  </a:cubicBezTo>
                  <a:cubicBezTo>
                    <a:pt x="282" y="271"/>
                    <a:pt x="281" y="272"/>
                    <a:pt x="280" y="274"/>
                  </a:cubicBezTo>
                  <a:cubicBezTo>
                    <a:pt x="278" y="275"/>
                    <a:pt x="277" y="276"/>
                    <a:pt x="277" y="276"/>
                  </a:cubicBezTo>
                  <a:cubicBezTo>
                    <a:pt x="276" y="277"/>
                    <a:pt x="275" y="277"/>
                    <a:pt x="275" y="277"/>
                  </a:cubicBezTo>
                  <a:cubicBezTo>
                    <a:pt x="274" y="277"/>
                    <a:pt x="273" y="277"/>
                    <a:pt x="273" y="276"/>
                  </a:cubicBezTo>
                  <a:lnTo>
                    <a:pt x="267" y="270"/>
                  </a:lnTo>
                  <a:cubicBezTo>
                    <a:pt x="267" y="276"/>
                    <a:pt x="266" y="281"/>
                    <a:pt x="265" y="285"/>
                  </a:cubicBezTo>
                  <a:cubicBezTo>
                    <a:pt x="263" y="290"/>
                    <a:pt x="260" y="294"/>
                    <a:pt x="257" y="298"/>
                  </a:cubicBezTo>
                  <a:cubicBezTo>
                    <a:pt x="254" y="301"/>
                    <a:pt x="250" y="304"/>
                    <a:pt x="247" y="305"/>
                  </a:cubicBezTo>
                  <a:cubicBezTo>
                    <a:pt x="244" y="307"/>
                    <a:pt x="240" y="308"/>
                    <a:pt x="237" y="308"/>
                  </a:cubicBezTo>
                  <a:cubicBezTo>
                    <a:pt x="234" y="308"/>
                    <a:pt x="230" y="308"/>
                    <a:pt x="227" y="307"/>
                  </a:cubicBezTo>
                  <a:cubicBezTo>
                    <a:pt x="224" y="305"/>
                    <a:pt x="221" y="303"/>
                    <a:pt x="218" y="300"/>
                  </a:cubicBezTo>
                  <a:cubicBezTo>
                    <a:pt x="215" y="297"/>
                    <a:pt x="212" y="294"/>
                    <a:pt x="211" y="290"/>
                  </a:cubicBezTo>
                  <a:cubicBezTo>
                    <a:pt x="210" y="286"/>
                    <a:pt x="210" y="282"/>
                    <a:pt x="211" y="278"/>
                  </a:cubicBezTo>
                  <a:cubicBezTo>
                    <a:pt x="212" y="273"/>
                    <a:pt x="214" y="269"/>
                    <a:pt x="217" y="265"/>
                  </a:cubicBezTo>
                  <a:cubicBezTo>
                    <a:pt x="220" y="260"/>
                    <a:pt x="223" y="255"/>
                    <a:pt x="228" y="251"/>
                  </a:cubicBezTo>
                  <a:lnTo>
                    <a:pt x="236" y="243"/>
                  </a:lnTo>
                  <a:lnTo>
                    <a:pt x="232" y="238"/>
                  </a:lnTo>
                  <a:cubicBezTo>
                    <a:pt x="229" y="236"/>
                    <a:pt x="227" y="234"/>
                    <a:pt x="225" y="233"/>
                  </a:cubicBezTo>
                  <a:cubicBezTo>
                    <a:pt x="223" y="231"/>
                    <a:pt x="220" y="231"/>
                    <a:pt x="218" y="230"/>
                  </a:cubicBezTo>
                  <a:cubicBezTo>
                    <a:pt x="216" y="230"/>
                    <a:pt x="213" y="231"/>
                    <a:pt x="211" y="232"/>
                  </a:cubicBezTo>
                  <a:cubicBezTo>
                    <a:pt x="209" y="233"/>
                    <a:pt x="206" y="235"/>
                    <a:pt x="204" y="238"/>
                  </a:cubicBezTo>
                  <a:cubicBezTo>
                    <a:pt x="201" y="240"/>
                    <a:pt x="199" y="243"/>
                    <a:pt x="198" y="246"/>
                  </a:cubicBezTo>
                  <a:cubicBezTo>
                    <a:pt x="196" y="249"/>
                    <a:pt x="195" y="251"/>
                    <a:pt x="194" y="253"/>
                  </a:cubicBezTo>
                  <a:cubicBezTo>
                    <a:pt x="193" y="256"/>
                    <a:pt x="193" y="258"/>
                    <a:pt x="192" y="260"/>
                  </a:cubicBezTo>
                  <a:cubicBezTo>
                    <a:pt x="192" y="261"/>
                    <a:pt x="191" y="263"/>
                    <a:pt x="191" y="263"/>
                  </a:cubicBezTo>
                  <a:cubicBezTo>
                    <a:pt x="190" y="263"/>
                    <a:pt x="190" y="264"/>
                    <a:pt x="190" y="264"/>
                  </a:cubicBezTo>
                  <a:cubicBezTo>
                    <a:pt x="189" y="264"/>
                    <a:pt x="189" y="264"/>
                    <a:pt x="188" y="264"/>
                  </a:cubicBezTo>
                  <a:cubicBezTo>
                    <a:pt x="187" y="263"/>
                    <a:pt x="187" y="263"/>
                    <a:pt x="186" y="263"/>
                  </a:cubicBezTo>
                  <a:cubicBezTo>
                    <a:pt x="186" y="262"/>
                    <a:pt x="185" y="262"/>
                    <a:pt x="184" y="261"/>
                  </a:cubicBezTo>
                  <a:cubicBezTo>
                    <a:pt x="183" y="260"/>
                    <a:pt x="182" y="259"/>
                    <a:pt x="182" y="258"/>
                  </a:cubicBezTo>
                  <a:cubicBezTo>
                    <a:pt x="181" y="257"/>
                    <a:pt x="181" y="256"/>
                    <a:pt x="181" y="255"/>
                  </a:cubicBezTo>
                  <a:cubicBezTo>
                    <a:pt x="181" y="254"/>
                    <a:pt x="182" y="252"/>
                    <a:pt x="182" y="250"/>
                  </a:cubicBezTo>
                  <a:cubicBezTo>
                    <a:pt x="183" y="248"/>
                    <a:pt x="184" y="245"/>
                    <a:pt x="185" y="243"/>
                  </a:cubicBezTo>
                  <a:cubicBezTo>
                    <a:pt x="186" y="240"/>
                    <a:pt x="188" y="238"/>
                    <a:pt x="190" y="235"/>
                  </a:cubicBezTo>
                  <a:cubicBezTo>
                    <a:pt x="192" y="232"/>
                    <a:pt x="194" y="230"/>
                    <a:pt x="196" y="228"/>
                  </a:cubicBezTo>
                  <a:cubicBezTo>
                    <a:pt x="200" y="223"/>
                    <a:pt x="204" y="220"/>
                    <a:pt x="208" y="218"/>
                  </a:cubicBezTo>
                  <a:cubicBezTo>
                    <a:pt x="212" y="216"/>
                    <a:pt x="216" y="215"/>
                    <a:pt x="220" y="215"/>
                  </a:cubicBezTo>
                  <a:cubicBezTo>
                    <a:pt x="224" y="215"/>
                    <a:pt x="227" y="216"/>
                    <a:pt x="231" y="218"/>
                  </a:cubicBezTo>
                  <a:cubicBezTo>
                    <a:pt x="235" y="220"/>
                    <a:pt x="238" y="223"/>
                    <a:pt x="242" y="227"/>
                  </a:cubicBezTo>
                  <a:lnTo>
                    <a:pt x="282" y="267"/>
                  </a:lnTo>
                  <a:close/>
                  <a:moveTo>
                    <a:pt x="244" y="250"/>
                  </a:moveTo>
                  <a:lnTo>
                    <a:pt x="235" y="260"/>
                  </a:lnTo>
                  <a:cubicBezTo>
                    <a:pt x="232" y="263"/>
                    <a:pt x="229" y="266"/>
                    <a:pt x="228" y="268"/>
                  </a:cubicBezTo>
                  <a:cubicBezTo>
                    <a:pt x="226" y="271"/>
                    <a:pt x="225" y="274"/>
                    <a:pt x="224" y="276"/>
                  </a:cubicBezTo>
                  <a:cubicBezTo>
                    <a:pt x="224" y="279"/>
                    <a:pt x="224" y="281"/>
                    <a:pt x="225" y="283"/>
                  </a:cubicBezTo>
                  <a:cubicBezTo>
                    <a:pt x="226" y="285"/>
                    <a:pt x="227" y="287"/>
                    <a:pt x="229" y="289"/>
                  </a:cubicBezTo>
                  <a:cubicBezTo>
                    <a:pt x="232" y="292"/>
                    <a:pt x="235" y="293"/>
                    <a:pt x="239" y="293"/>
                  </a:cubicBezTo>
                  <a:cubicBezTo>
                    <a:pt x="243" y="293"/>
                    <a:pt x="246" y="291"/>
                    <a:pt x="250" y="288"/>
                  </a:cubicBezTo>
                  <a:cubicBezTo>
                    <a:pt x="253" y="285"/>
                    <a:pt x="255" y="281"/>
                    <a:pt x="256" y="278"/>
                  </a:cubicBezTo>
                  <a:cubicBezTo>
                    <a:pt x="257" y="274"/>
                    <a:pt x="257" y="269"/>
                    <a:pt x="257" y="263"/>
                  </a:cubicBezTo>
                  <a:lnTo>
                    <a:pt x="244" y="250"/>
                  </a:lnTo>
                  <a:close/>
                  <a:moveTo>
                    <a:pt x="329" y="158"/>
                  </a:moveTo>
                  <a:cubicBezTo>
                    <a:pt x="335" y="163"/>
                    <a:pt x="339" y="169"/>
                    <a:pt x="342" y="174"/>
                  </a:cubicBezTo>
                  <a:cubicBezTo>
                    <a:pt x="345" y="179"/>
                    <a:pt x="347" y="184"/>
                    <a:pt x="347" y="189"/>
                  </a:cubicBezTo>
                  <a:cubicBezTo>
                    <a:pt x="348" y="195"/>
                    <a:pt x="348" y="200"/>
                    <a:pt x="346" y="204"/>
                  </a:cubicBezTo>
                  <a:cubicBezTo>
                    <a:pt x="344" y="209"/>
                    <a:pt x="341" y="213"/>
                    <a:pt x="337" y="218"/>
                  </a:cubicBezTo>
                  <a:cubicBezTo>
                    <a:pt x="335" y="219"/>
                    <a:pt x="333" y="221"/>
                    <a:pt x="331" y="222"/>
                  </a:cubicBezTo>
                  <a:cubicBezTo>
                    <a:pt x="329" y="223"/>
                    <a:pt x="327" y="224"/>
                    <a:pt x="325" y="225"/>
                  </a:cubicBezTo>
                  <a:cubicBezTo>
                    <a:pt x="323" y="226"/>
                    <a:pt x="320" y="226"/>
                    <a:pt x="317" y="227"/>
                  </a:cubicBezTo>
                  <a:cubicBezTo>
                    <a:pt x="314" y="227"/>
                    <a:pt x="311" y="227"/>
                    <a:pt x="308" y="227"/>
                  </a:cubicBezTo>
                  <a:lnTo>
                    <a:pt x="315" y="234"/>
                  </a:lnTo>
                  <a:cubicBezTo>
                    <a:pt x="315" y="234"/>
                    <a:pt x="315" y="235"/>
                    <a:pt x="315" y="235"/>
                  </a:cubicBezTo>
                  <a:cubicBezTo>
                    <a:pt x="316" y="236"/>
                    <a:pt x="315" y="236"/>
                    <a:pt x="315" y="237"/>
                  </a:cubicBezTo>
                  <a:cubicBezTo>
                    <a:pt x="315" y="237"/>
                    <a:pt x="315" y="238"/>
                    <a:pt x="314" y="239"/>
                  </a:cubicBezTo>
                  <a:cubicBezTo>
                    <a:pt x="314" y="239"/>
                    <a:pt x="313" y="240"/>
                    <a:pt x="312" y="241"/>
                  </a:cubicBezTo>
                  <a:cubicBezTo>
                    <a:pt x="311" y="242"/>
                    <a:pt x="310" y="243"/>
                    <a:pt x="310" y="243"/>
                  </a:cubicBezTo>
                  <a:cubicBezTo>
                    <a:pt x="309" y="244"/>
                    <a:pt x="308" y="244"/>
                    <a:pt x="308" y="244"/>
                  </a:cubicBezTo>
                  <a:cubicBezTo>
                    <a:pt x="307" y="245"/>
                    <a:pt x="307" y="245"/>
                    <a:pt x="306" y="245"/>
                  </a:cubicBezTo>
                  <a:cubicBezTo>
                    <a:pt x="306" y="244"/>
                    <a:pt x="305" y="244"/>
                    <a:pt x="305" y="244"/>
                  </a:cubicBezTo>
                  <a:lnTo>
                    <a:pt x="217" y="155"/>
                  </a:lnTo>
                  <a:cubicBezTo>
                    <a:pt x="216" y="155"/>
                    <a:pt x="216" y="155"/>
                    <a:pt x="216" y="154"/>
                  </a:cubicBezTo>
                  <a:cubicBezTo>
                    <a:pt x="216" y="154"/>
                    <a:pt x="216" y="153"/>
                    <a:pt x="216" y="153"/>
                  </a:cubicBezTo>
                  <a:cubicBezTo>
                    <a:pt x="216" y="152"/>
                    <a:pt x="217" y="151"/>
                    <a:pt x="217" y="150"/>
                  </a:cubicBezTo>
                  <a:cubicBezTo>
                    <a:pt x="218" y="150"/>
                    <a:pt x="219" y="149"/>
                    <a:pt x="220" y="148"/>
                  </a:cubicBezTo>
                  <a:cubicBezTo>
                    <a:pt x="221" y="147"/>
                    <a:pt x="222" y="146"/>
                    <a:pt x="223" y="145"/>
                  </a:cubicBezTo>
                  <a:cubicBezTo>
                    <a:pt x="224" y="144"/>
                    <a:pt x="224" y="144"/>
                    <a:pt x="225" y="144"/>
                  </a:cubicBezTo>
                  <a:cubicBezTo>
                    <a:pt x="225" y="144"/>
                    <a:pt x="226" y="144"/>
                    <a:pt x="226" y="144"/>
                  </a:cubicBezTo>
                  <a:cubicBezTo>
                    <a:pt x="227" y="144"/>
                    <a:pt x="227" y="144"/>
                    <a:pt x="228" y="144"/>
                  </a:cubicBezTo>
                  <a:lnTo>
                    <a:pt x="263" y="180"/>
                  </a:lnTo>
                  <a:cubicBezTo>
                    <a:pt x="263" y="176"/>
                    <a:pt x="263" y="173"/>
                    <a:pt x="264" y="170"/>
                  </a:cubicBezTo>
                  <a:cubicBezTo>
                    <a:pt x="264" y="167"/>
                    <a:pt x="265" y="165"/>
                    <a:pt x="266" y="162"/>
                  </a:cubicBezTo>
                  <a:cubicBezTo>
                    <a:pt x="266" y="160"/>
                    <a:pt x="268" y="158"/>
                    <a:pt x="269" y="156"/>
                  </a:cubicBezTo>
                  <a:cubicBezTo>
                    <a:pt x="270" y="154"/>
                    <a:pt x="271" y="152"/>
                    <a:pt x="273" y="150"/>
                  </a:cubicBezTo>
                  <a:cubicBezTo>
                    <a:pt x="278" y="146"/>
                    <a:pt x="282" y="143"/>
                    <a:pt x="287" y="142"/>
                  </a:cubicBezTo>
                  <a:cubicBezTo>
                    <a:pt x="292" y="141"/>
                    <a:pt x="297" y="140"/>
                    <a:pt x="301" y="141"/>
                  </a:cubicBezTo>
                  <a:cubicBezTo>
                    <a:pt x="306" y="142"/>
                    <a:pt x="311" y="144"/>
                    <a:pt x="316" y="147"/>
                  </a:cubicBezTo>
                  <a:cubicBezTo>
                    <a:pt x="321" y="150"/>
                    <a:pt x="325" y="154"/>
                    <a:pt x="329" y="158"/>
                  </a:cubicBezTo>
                  <a:close/>
                  <a:moveTo>
                    <a:pt x="319" y="171"/>
                  </a:moveTo>
                  <a:cubicBezTo>
                    <a:pt x="316" y="168"/>
                    <a:pt x="313" y="165"/>
                    <a:pt x="310" y="163"/>
                  </a:cubicBezTo>
                  <a:cubicBezTo>
                    <a:pt x="306" y="160"/>
                    <a:pt x="303" y="159"/>
                    <a:pt x="300" y="158"/>
                  </a:cubicBezTo>
                  <a:cubicBezTo>
                    <a:pt x="296" y="156"/>
                    <a:pt x="293" y="156"/>
                    <a:pt x="290" y="157"/>
                  </a:cubicBezTo>
                  <a:cubicBezTo>
                    <a:pt x="286" y="157"/>
                    <a:pt x="283" y="159"/>
                    <a:pt x="281" y="162"/>
                  </a:cubicBezTo>
                  <a:cubicBezTo>
                    <a:pt x="279" y="163"/>
                    <a:pt x="278" y="165"/>
                    <a:pt x="277" y="167"/>
                  </a:cubicBezTo>
                  <a:cubicBezTo>
                    <a:pt x="276" y="168"/>
                    <a:pt x="275" y="171"/>
                    <a:pt x="275" y="173"/>
                  </a:cubicBezTo>
                  <a:cubicBezTo>
                    <a:pt x="274" y="175"/>
                    <a:pt x="274" y="178"/>
                    <a:pt x="274" y="181"/>
                  </a:cubicBezTo>
                  <a:cubicBezTo>
                    <a:pt x="274" y="184"/>
                    <a:pt x="274" y="187"/>
                    <a:pt x="275" y="191"/>
                  </a:cubicBezTo>
                  <a:lnTo>
                    <a:pt x="298" y="215"/>
                  </a:lnTo>
                  <a:cubicBezTo>
                    <a:pt x="305" y="216"/>
                    <a:pt x="311" y="216"/>
                    <a:pt x="315" y="215"/>
                  </a:cubicBezTo>
                  <a:cubicBezTo>
                    <a:pt x="320" y="214"/>
                    <a:pt x="324" y="212"/>
                    <a:pt x="327" y="209"/>
                  </a:cubicBezTo>
                  <a:cubicBezTo>
                    <a:pt x="330" y="206"/>
                    <a:pt x="331" y="203"/>
                    <a:pt x="332" y="200"/>
                  </a:cubicBezTo>
                  <a:cubicBezTo>
                    <a:pt x="333" y="197"/>
                    <a:pt x="332" y="193"/>
                    <a:pt x="331" y="190"/>
                  </a:cubicBezTo>
                  <a:cubicBezTo>
                    <a:pt x="330" y="187"/>
                    <a:pt x="329" y="183"/>
                    <a:pt x="327" y="180"/>
                  </a:cubicBezTo>
                  <a:cubicBezTo>
                    <a:pt x="325" y="177"/>
                    <a:pt x="322" y="174"/>
                    <a:pt x="319" y="171"/>
                  </a:cubicBezTo>
                  <a:close/>
                  <a:moveTo>
                    <a:pt x="352" y="85"/>
                  </a:moveTo>
                  <a:cubicBezTo>
                    <a:pt x="353" y="86"/>
                    <a:pt x="354" y="87"/>
                    <a:pt x="355" y="88"/>
                  </a:cubicBezTo>
                  <a:cubicBezTo>
                    <a:pt x="355" y="89"/>
                    <a:pt x="356" y="89"/>
                    <a:pt x="356" y="90"/>
                  </a:cubicBezTo>
                  <a:cubicBezTo>
                    <a:pt x="356" y="90"/>
                    <a:pt x="356" y="91"/>
                    <a:pt x="356" y="91"/>
                  </a:cubicBezTo>
                  <a:cubicBezTo>
                    <a:pt x="356" y="91"/>
                    <a:pt x="356" y="92"/>
                    <a:pt x="356" y="92"/>
                  </a:cubicBezTo>
                  <a:cubicBezTo>
                    <a:pt x="355" y="92"/>
                    <a:pt x="355" y="93"/>
                    <a:pt x="354" y="93"/>
                  </a:cubicBezTo>
                  <a:cubicBezTo>
                    <a:pt x="353" y="93"/>
                    <a:pt x="353" y="94"/>
                    <a:pt x="352" y="94"/>
                  </a:cubicBezTo>
                  <a:cubicBezTo>
                    <a:pt x="351" y="95"/>
                    <a:pt x="350" y="95"/>
                    <a:pt x="349" y="96"/>
                  </a:cubicBezTo>
                  <a:cubicBezTo>
                    <a:pt x="348" y="96"/>
                    <a:pt x="347" y="97"/>
                    <a:pt x="346" y="98"/>
                  </a:cubicBezTo>
                  <a:cubicBezTo>
                    <a:pt x="345" y="99"/>
                    <a:pt x="344" y="101"/>
                    <a:pt x="344" y="102"/>
                  </a:cubicBezTo>
                  <a:cubicBezTo>
                    <a:pt x="343" y="104"/>
                    <a:pt x="343" y="105"/>
                    <a:pt x="342" y="108"/>
                  </a:cubicBezTo>
                  <a:cubicBezTo>
                    <a:pt x="342" y="110"/>
                    <a:pt x="342" y="112"/>
                    <a:pt x="343" y="115"/>
                  </a:cubicBezTo>
                  <a:cubicBezTo>
                    <a:pt x="343" y="118"/>
                    <a:pt x="344" y="122"/>
                    <a:pt x="345" y="126"/>
                  </a:cubicBezTo>
                  <a:lnTo>
                    <a:pt x="384" y="165"/>
                  </a:lnTo>
                  <a:cubicBezTo>
                    <a:pt x="384" y="165"/>
                    <a:pt x="385" y="166"/>
                    <a:pt x="385" y="166"/>
                  </a:cubicBezTo>
                  <a:cubicBezTo>
                    <a:pt x="385" y="167"/>
                    <a:pt x="385" y="167"/>
                    <a:pt x="384" y="168"/>
                  </a:cubicBezTo>
                  <a:cubicBezTo>
                    <a:pt x="384" y="168"/>
                    <a:pt x="384" y="169"/>
                    <a:pt x="383" y="170"/>
                  </a:cubicBezTo>
                  <a:cubicBezTo>
                    <a:pt x="382" y="171"/>
                    <a:pt x="382" y="171"/>
                    <a:pt x="381" y="173"/>
                  </a:cubicBezTo>
                  <a:cubicBezTo>
                    <a:pt x="379" y="174"/>
                    <a:pt x="379" y="174"/>
                    <a:pt x="378" y="175"/>
                  </a:cubicBezTo>
                  <a:cubicBezTo>
                    <a:pt x="377" y="176"/>
                    <a:pt x="376" y="176"/>
                    <a:pt x="376" y="176"/>
                  </a:cubicBezTo>
                  <a:cubicBezTo>
                    <a:pt x="375" y="177"/>
                    <a:pt x="375" y="177"/>
                    <a:pt x="374" y="177"/>
                  </a:cubicBezTo>
                  <a:cubicBezTo>
                    <a:pt x="374" y="177"/>
                    <a:pt x="373" y="176"/>
                    <a:pt x="373" y="176"/>
                  </a:cubicBezTo>
                  <a:lnTo>
                    <a:pt x="313" y="116"/>
                  </a:lnTo>
                  <a:cubicBezTo>
                    <a:pt x="313" y="116"/>
                    <a:pt x="313" y="116"/>
                    <a:pt x="313" y="115"/>
                  </a:cubicBezTo>
                  <a:cubicBezTo>
                    <a:pt x="313" y="115"/>
                    <a:pt x="313" y="114"/>
                    <a:pt x="313" y="114"/>
                  </a:cubicBezTo>
                  <a:cubicBezTo>
                    <a:pt x="313" y="113"/>
                    <a:pt x="313" y="112"/>
                    <a:pt x="314" y="112"/>
                  </a:cubicBezTo>
                  <a:cubicBezTo>
                    <a:pt x="314" y="111"/>
                    <a:pt x="315" y="110"/>
                    <a:pt x="316" y="109"/>
                  </a:cubicBezTo>
                  <a:cubicBezTo>
                    <a:pt x="317" y="108"/>
                    <a:pt x="318" y="108"/>
                    <a:pt x="319" y="107"/>
                  </a:cubicBezTo>
                  <a:cubicBezTo>
                    <a:pt x="319" y="106"/>
                    <a:pt x="320" y="106"/>
                    <a:pt x="321" y="106"/>
                  </a:cubicBezTo>
                  <a:cubicBezTo>
                    <a:pt x="321" y="106"/>
                    <a:pt x="322" y="106"/>
                    <a:pt x="322" y="106"/>
                  </a:cubicBezTo>
                  <a:cubicBezTo>
                    <a:pt x="323" y="106"/>
                    <a:pt x="323" y="106"/>
                    <a:pt x="323" y="106"/>
                  </a:cubicBezTo>
                  <a:lnTo>
                    <a:pt x="332" y="115"/>
                  </a:lnTo>
                  <a:cubicBezTo>
                    <a:pt x="331" y="111"/>
                    <a:pt x="331" y="108"/>
                    <a:pt x="331" y="105"/>
                  </a:cubicBezTo>
                  <a:cubicBezTo>
                    <a:pt x="331" y="102"/>
                    <a:pt x="331" y="99"/>
                    <a:pt x="331" y="97"/>
                  </a:cubicBezTo>
                  <a:cubicBezTo>
                    <a:pt x="332" y="95"/>
                    <a:pt x="332" y="93"/>
                    <a:pt x="333" y="91"/>
                  </a:cubicBezTo>
                  <a:cubicBezTo>
                    <a:pt x="334" y="90"/>
                    <a:pt x="335" y="88"/>
                    <a:pt x="337" y="87"/>
                  </a:cubicBezTo>
                  <a:cubicBezTo>
                    <a:pt x="337" y="87"/>
                    <a:pt x="338" y="86"/>
                    <a:pt x="339" y="85"/>
                  </a:cubicBezTo>
                  <a:cubicBezTo>
                    <a:pt x="339" y="85"/>
                    <a:pt x="340" y="84"/>
                    <a:pt x="341" y="83"/>
                  </a:cubicBezTo>
                  <a:cubicBezTo>
                    <a:pt x="342" y="83"/>
                    <a:pt x="343" y="82"/>
                    <a:pt x="344" y="82"/>
                  </a:cubicBezTo>
                  <a:cubicBezTo>
                    <a:pt x="345" y="81"/>
                    <a:pt x="346" y="81"/>
                    <a:pt x="346" y="81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8" y="81"/>
                    <a:pt x="348" y="82"/>
                  </a:cubicBezTo>
                  <a:cubicBezTo>
                    <a:pt x="349" y="82"/>
                    <a:pt x="349" y="82"/>
                    <a:pt x="350" y="83"/>
                  </a:cubicBezTo>
                  <a:cubicBezTo>
                    <a:pt x="350" y="84"/>
                    <a:pt x="351" y="84"/>
                    <a:pt x="352" y="85"/>
                  </a:cubicBezTo>
                  <a:close/>
                  <a:moveTo>
                    <a:pt x="429" y="120"/>
                  </a:moveTo>
                  <a:cubicBezTo>
                    <a:pt x="430" y="120"/>
                    <a:pt x="430" y="120"/>
                    <a:pt x="430" y="121"/>
                  </a:cubicBezTo>
                  <a:cubicBezTo>
                    <a:pt x="430" y="121"/>
                    <a:pt x="430" y="122"/>
                    <a:pt x="430" y="122"/>
                  </a:cubicBezTo>
                  <a:cubicBezTo>
                    <a:pt x="429" y="123"/>
                    <a:pt x="429" y="124"/>
                    <a:pt x="428" y="124"/>
                  </a:cubicBezTo>
                  <a:cubicBezTo>
                    <a:pt x="428" y="125"/>
                    <a:pt x="427" y="126"/>
                    <a:pt x="426" y="127"/>
                  </a:cubicBezTo>
                  <a:cubicBezTo>
                    <a:pt x="425" y="128"/>
                    <a:pt x="424" y="129"/>
                    <a:pt x="423" y="130"/>
                  </a:cubicBezTo>
                  <a:cubicBezTo>
                    <a:pt x="422" y="130"/>
                    <a:pt x="421" y="131"/>
                    <a:pt x="421" y="131"/>
                  </a:cubicBezTo>
                  <a:cubicBezTo>
                    <a:pt x="420" y="131"/>
                    <a:pt x="420" y="131"/>
                    <a:pt x="419" y="131"/>
                  </a:cubicBezTo>
                  <a:cubicBezTo>
                    <a:pt x="419" y="131"/>
                    <a:pt x="419" y="131"/>
                    <a:pt x="418" y="131"/>
                  </a:cubicBezTo>
                  <a:lnTo>
                    <a:pt x="359" y="71"/>
                  </a:lnTo>
                  <a:cubicBezTo>
                    <a:pt x="358" y="71"/>
                    <a:pt x="358" y="70"/>
                    <a:pt x="358" y="70"/>
                  </a:cubicBezTo>
                  <a:cubicBezTo>
                    <a:pt x="358" y="70"/>
                    <a:pt x="358" y="69"/>
                    <a:pt x="358" y="68"/>
                  </a:cubicBezTo>
                  <a:cubicBezTo>
                    <a:pt x="358" y="68"/>
                    <a:pt x="359" y="67"/>
                    <a:pt x="359" y="66"/>
                  </a:cubicBezTo>
                  <a:cubicBezTo>
                    <a:pt x="360" y="66"/>
                    <a:pt x="361" y="65"/>
                    <a:pt x="362" y="64"/>
                  </a:cubicBezTo>
                  <a:cubicBezTo>
                    <a:pt x="363" y="62"/>
                    <a:pt x="364" y="62"/>
                    <a:pt x="365" y="61"/>
                  </a:cubicBezTo>
                  <a:cubicBezTo>
                    <a:pt x="366" y="60"/>
                    <a:pt x="366" y="60"/>
                    <a:pt x="367" y="60"/>
                  </a:cubicBezTo>
                  <a:cubicBezTo>
                    <a:pt x="367" y="59"/>
                    <a:pt x="368" y="59"/>
                    <a:pt x="368" y="59"/>
                  </a:cubicBezTo>
                  <a:cubicBezTo>
                    <a:pt x="369" y="60"/>
                    <a:pt x="369" y="60"/>
                    <a:pt x="370" y="60"/>
                  </a:cubicBezTo>
                  <a:lnTo>
                    <a:pt x="429" y="120"/>
                  </a:lnTo>
                  <a:close/>
                  <a:moveTo>
                    <a:pt x="351" y="39"/>
                  </a:moveTo>
                  <a:cubicBezTo>
                    <a:pt x="353" y="41"/>
                    <a:pt x="354" y="43"/>
                    <a:pt x="354" y="45"/>
                  </a:cubicBezTo>
                  <a:cubicBezTo>
                    <a:pt x="354" y="47"/>
                    <a:pt x="353" y="50"/>
                    <a:pt x="350" y="52"/>
                  </a:cubicBezTo>
                  <a:cubicBezTo>
                    <a:pt x="348" y="55"/>
                    <a:pt x="346" y="56"/>
                    <a:pt x="344" y="56"/>
                  </a:cubicBezTo>
                  <a:cubicBezTo>
                    <a:pt x="342" y="56"/>
                    <a:pt x="340" y="55"/>
                    <a:pt x="337" y="52"/>
                  </a:cubicBezTo>
                  <a:cubicBezTo>
                    <a:pt x="335" y="50"/>
                    <a:pt x="333" y="48"/>
                    <a:pt x="333" y="46"/>
                  </a:cubicBezTo>
                  <a:cubicBezTo>
                    <a:pt x="334" y="44"/>
                    <a:pt x="335" y="41"/>
                    <a:pt x="337" y="39"/>
                  </a:cubicBezTo>
                  <a:cubicBezTo>
                    <a:pt x="340" y="36"/>
                    <a:pt x="342" y="35"/>
                    <a:pt x="344" y="35"/>
                  </a:cubicBezTo>
                  <a:cubicBezTo>
                    <a:pt x="346" y="35"/>
                    <a:pt x="348" y="36"/>
                    <a:pt x="351" y="39"/>
                  </a:cubicBezTo>
                  <a:close/>
                  <a:moveTo>
                    <a:pt x="497" y="52"/>
                  </a:moveTo>
                  <a:cubicBezTo>
                    <a:pt x="498" y="52"/>
                    <a:pt x="498" y="53"/>
                    <a:pt x="498" y="54"/>
                  </a:cubicBezTo>
                  <a:cubicBezTo>
                    <a:pt x="498" y="54"/>
                    <a:pt x="498" y="55"/>
                    <a:pt x="497" y="56"/>
                  </a:cubicBezTo>
                  <a:cubicBezTo>
                    <a:pt x="497" y="56"/>
                    <a:pt x="496" y="57"/>
                    <a:pt x="495" y="59"/>
                  </a:cubicBezTo>
                  <a:cubicBezTo>
                    <a:pt x="493" y="60"/>
                    <a:pt x="492" y="61"/>
                    <a:pt x="492" y="61"/>
                  </a:cubicBezTo>
                  <a:cubicBezTo>
                    <a:pt x="491" y="62"/>
                    <a:pt x="490" y="62"/>
                    <a:pt x="489" y="62"/>
                  </a:cubicBezTo>
                  <a:cubicBezTo>
                    <a:pt x="489" y="62"/>
                    <a:pt x="488" y="62"/>
                    <a:pt x="488" y="61"/>
                  </a:cubicBezTo>
                  <a:lnTo>
                    <a:pt x="482" y="55"/>
                  </a:lnTo>
                  <a:cubicBezTo>
                    <a:pt x="482" y="61"/>
                    <a:pt x="481" y="66"/>
                    <a:pt x="480" y="71"/>
                  </a:cubicBezTo>
                  <a:cubicBezTo>
                    <a:pt x="478" y="75"/>
                    <a:pt x="475" y="79"/>
                    <a:pt x="472" y="83"/>
                  </a:cubicBezTo>
                  <a:cubicBezTo>
                    <a:pt x="469" y="86"/>
                    <a:pt x="465" y="89"/>
                    <a:pt x="462" y="90"/>
                  </a:cubicBezTo>
                  <a:cubicBezTo>
                    <a:pt x="459" y="92"/>
                    <a:pt x="455" y="93"/>
                    <a:pt x="452" y="93"/>
                  </a:cubicBezTo>
                  <a:cubicBezTo>
                    <a:pt x="449" y="94"/>
                    <a:pt x="445" y="93"/>
                    <a:pt x="442" y="92"/>
                  </a:cubicBezTo>
                  <a:cubicBezTo>
                    <a:pt x="439" y="90"/>
                    <a:pt x="436" y="88"/>
                    <a:pt x="433" y="86"/>
                  </a:cubicBezTo>
                  <a:cubicBezTo>
                    <a:pt x="430" y="82"/>
                    <a:pt x="427" y="79"/>
                    <a:pt x="426" y="75"/>
                  </a:cubicBezTo>
                  <a:cubicBezTo>
                    <a:pt x="425" y="71"/>
                    <a:pt x="425" y="67"/>
                    <a:pt x="426" y="63"/>
                  </a:cubicBezTo>
                  <a:cubicBezTo>
                    <a:pt x="427" y="58"/>
                    <a:pt x="429" y="54"/>
                    <a:pt x="432" y="50"/>
                  </a:cubicBezTo>
                  <a:cubicBezTo>
                    <a:pt x="435" y="45"/>
                    <a:pt x="438" y="40"/>
                    <a:pt x="443" y="36"/>
                  </a:cubicBezTo>
                  <a:lnTo>
                    <a:pt x="451" y="28"/>
                  </a:lnTo>
                  <a:lnTo>
                    <a:pt x="447" y="23"/>
                  </a:lnTo>
                  <a:cubicBezTo>
                    <a:pt x="444" y="21"/>
                    <a:pt x="442" y="19"/>
                    <a:pt x="440" y="18"/>
                  </a:cubicBezTo>
                  <a:cubicBezTo>
                    <a:pt x="437" y="16"/>
                    <a:pt x="435" y="16"/>
                    <a:pt x="433" y="16"/>
                  </a:cubicBezTo>
                  <a:cubicBezTo>
                    <a:pt x="431" y="15"/>
                    <a:pt x="428" y="16"/>
                    <a:pt x="426" y="17"/>
                  </a:cubicBezTo>
                  <a:cubicBezTo>
                    <a:pt x="424" y="18"/>
                    <a:pt x="421" y="20"/>
                    <a:pt x="419" y="23"/>
                  </a:cubicBezTo>
                  <a:cubicBezTo>
                    <a:pt x="416" y="25"/>
                    <a:pt x="414" y="28"/>
                    <a:pt x="413" y="31"/>
                  </a:cubicBezTo>
                  <a:cubicBezTo>
                    <a:pt x="411" y="34"/>
                    <a:pt x="410" y="36"/>
                    <a:pt x="409" y="39"/>
                  </a:cubicBezTo>
                  <a:cubicBezTo>
                    <a:pt x="408" y="41"/>
                    <a:pt x="408" y="43"/>
                    <a:pt x="407" y="45"/>
                  </a:cubicBezTo>
                  <a:cubicBezTo>
                    <a:pt x="407" y="46"/>
                    <a:pt x="406" y="48"/>
                    <a:pt x="406" y="48"/>
                  </a:cubicBezTo>
                  <a:cubicBezTo>
                    <a:pt x="405" y="48"/>
                    <a:pt x="405" y="49"/>
                    <a:pt x="404" y="49"/>
                  </a:cubicBezTo>
                  <a:cubicBezTo>
                    <a:pt x="404" y="49"/>
                    <a:pt x="404" y="49"/>
                    <a:pt x="403" y="49"/>
                  </a:cubicBezTo>
                  <a:cubicBezTo>
                    <a:pt x="402" y="48"/>
                    <a:pt x="402" y="48"/>
                    <a:pt x="401" y="48"/>
                  </a:cubicBezTo>
                  <a:cubicBezTo>
                    <a:pt x="401" y="47"/>
                    <a:pt x="400" y="47"/>
                    <a:pt x="399" y="46"/>
                  </a:cubicBezTo>
                  <a:cubicBezTo>
                    <a:pt x="398" y="45"/>
                    <a:pt x="397" y="44"/>
                    <a:pt x="397" y="43"/>
                  </a:cubicBezTo>
                  <a:cubicBezTo>
                    <a:pt x="396" y="42"/>
                    <a:pt x="396" y="41"/>
                    <a:pt x="396" y="40"/>
                  </a:cubicBezTo>
                  <a:cubicBezTo>
                    <a:pt x="396" y="39"/>
                    <a:pt x="397" y="37"/>
                    <a:pt x="397" y="35"/>
                  </a:cubicBezTo>
                  <a:cubicBezTo>
                    <a:pt x="398" y="33"/>
                    <a:pt x="399" y="31"/>
                    <a:pt x="400" y="28"/>
                  </a:cubicBezTo>
                  <a:cubicBezTo>
                    <a:pt x="401" y="25"/>
                    <a:pt x="403" y="23"/>
                    <a:pt x="405" y="20"/>
                  </a:cubicBezTo>
                  <a:cubicBezTo>
                    <a:pt x="407" y="17"/>
                    <a:pt x="409" y="15"/>
                    <a:pt x="411" y="13"/>
                  </a:cubicBezTo>
                  <a:cubicBezTo>
                    <a:pt x="415" y="8"/>
                    <a:pt x="419" y="5"/>
                    <a:pt x="423" y="3"/>
                  </a:cubicBezTo>
                  <a:cubicBezTo>
                    <a:pt x="427" y="1"/>
                    <a:pt x="431" y="0"/>
                    <a:pt x="435" y="0"/>
                  </a:cubicBezTo>
                  <a:cubicBezTo>
                    <a:pt x="439" y="0"/>
                    <a:pt x="442" y="1"/>
                    <a:pt x="446" y="3"/>
                  </a:cubicBezTo>
                  <a:cubicBezTo>
                    <a:pt x="450" y="5"/>
                    <a:pt x="453" y="8"/>
                    <a:pt x="457" y="12"/>
                  </a:cubicBezTo>
                  <a:lnTo>
                    <a:pt x="497" y="52"/>
                  </a:lnTo>
                  <a:close/>
                  <a:moveTo>
                    <a:pt x="459" y="35"/>
                  </a:moveTo>
                  <a:lnTo>
                    <a:pt x="450" y="45"/>
                  </a:lnTo>
                  <a:cubicBezTo>
                    <a:pt x="447" y="48"/>
                    <a:pt x="444" y="51"/>
                    <a:pt x="443" y="53"/>
                  </a:cubicBezTo>
                  <a:cubicBezTo>
                    <a:pt x="441" y="56"/>
                    <a:pt x="440" y="59"/>
                    <a:pt x="439" y="61"/>
                  </a:cubicBezTo>
                  <a:cubicBezTo>
                    <a:pt x="439" y="64"/>
                    <a:pt x="439" y="66"/>
                    <a:pt x="440" y="68"/>
                  </a:cubicBezTo>
                  <a:cubicBezTo>
                    <a:pt x="441" y="70"/>
                    <a:pt x="442" y="72"/>
                    <a:pt x="444" y="74"/>
                  </a:cubicBezTo>
                  <a:cubicBezTo>
                    <a:pt x="447" y="77"/>
                    <a:pt x="450" y="78"/>
                    <a:pt x="454" y="78"/>
                  </a:cubicBezTo>
                  <a:cubicBezTo>
                    <a:pt x="458" y="78"/>
                    <a:pt x="461" y="76"/>
                    <a:pt x="465" y="73"/>
                  </a:cubicBezTo>
                  <a:cubicBezTo>
                    <a:pt x="468" y="70"/>
                    <a:pt x="470" y="66"/>
                    <a:pt x="471" y="63"/>
                  </a:cubicBezTo>
                  <a:cubicBezTo>
                    <a:pt x="472" y="59"/>
                    <a:pt x="472" y="54"/>
                    <a:pt x="472" y="48"/>
                  </a:cubicBezTo>
                  <a:lnTo>
                    <a:pt x="459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6143626" y="4189413"/>
              <a:ext cx="323850" cy="309563"/>
            </a:xfrm>
            <a:custGeom>
              <a:avLst/>
              <a:gdLst>
                <a:gd name="T0" fmla="*/ 80 w 574"/>
                <a:gd name="T1" fmla="*/ 546 h 549"/>
                <a:gd name="T2" fmla="*/ 58 w 574"/>
                <a:gd name="T3" fmla="*/ 539 h 549"/>
                <a:gd name="T4" fmla="*/ 96 w 574"/>
                <a:gd name="T5" fmla="*/ 507 h 549"/>
                <a:gd name="T6" fmla="*/ 43 w 574"/>
                <a:gd name="T7" fmla="*/ 497 h 549"/>
                <a:gd name="T8" fmla="*/ 13 w 574"/>
                <a:gd name="T9" fmla="*/ 441 h 549"/>
                <a:gd name="T10" fmla="*/ 42 w 574"/>
                <a:gd name="T11" fmla="*/ 430 h 549"/>
                <a:gd name="T12" fmla="*/ 38 w 574"/>
                <a:gd name="T13" fmla="*/ 441 h 549"/>
                <a:gd name="T14" fmla="*/ 28 w 574"/>
                <a:gd name="T15" fmla="*/ 481 h 549"/>
                <a:gd name="T16" fmla="*/ 101 w 574"/>
                <a:gd name="T17" fmla="*/ 479 h 549"/>
                <a:gd name="T18" fmla="*/ 180 w 574"/>
                <a:gd name="T19" fmla="*/ 446 h 549"/>
                <a:gd name="T20" fmla="*/ 125 w 574"/>
                <a:gd name="T21" fmla="*/ 470 h 549"/>
                <a:gd name="T22" fmla="*/ 132 w 574"/>
                <a:gd name="T23" fmla="*/ 402 h 549"/>
                <a:gd name="T24" fmla="*/ 97 w 574"/>
                <a:gd name="T25" fmla="*/ 432 h 549"/>
                <a:gd name="T26" fmla="*/ 89 w 574"/>
                <a:gd name="T27" fmla="*/ 419 h 549"/>
                <a:gd name="T28" fmla="*/ 149 w 574"/>
                <a:gd name="T29" fmla="*/ 396 h 549"/>
                <a:gd name="T30" fmla="*/ 135 w 574"/>
                <a:gd name="T31" fmla="*/ 458 h 549"/>
                <a:gd name="T32" fmla="*/ 182 w 574"/>
                <a:gd name="T33" fmla="*/ 336 h 549"/>
                <a:gd name="T34" fmla="*/ 174 w 574"/>
                <a:gd name="T35" fmla="*/ 347 h 549"/>
                <a:gd name="T36" fmla="*/ 212 w 574"/>
                <a:gd name="T37" fmla="*/ 416 h 549"/>
                <a:gd name="T38" fmla="*/ 141 w 574"/>
                <a:gd name="T39" fmla="*/ 365 h 549"/>
                <a:gd name="T40" fmla="*/ 150 w 574"/>
                <a:gd name="T41" fmla="*/ 354 h 549"/>
                <a:gd name="T42" fmla="*/ 166 w 574"/>
                <a:gd name="T43" fmla="*/ 334 h 549"/>
                <a:gd name="T44" fmla="*/ 180 w 574"/>
                <a:gd name="T45" fmla="*/ 334 h 549"/>
                <a:gd name="T46" fmla="*/ 290 w 574"/>
                <a:gd name="T47" fmla="*/ 338 h 549"/>
                <a:gd name="T48" fmla="*/ 241 w 574"/>
                <a:gd name="T49" fmla="*/ 371 h 549"/>
                <a:gd name="T50" fmla="*/ 217 w 574"/>
                <a:gd name="T51" fmla="*/ 287 h 549"/>
                <a:gd name="T52" fmla="*/ 204 w 574"/>
                <a:gd name="T53" fmla="*/ 241 h 549"/>
                <a:gd name="T54" fmla="*/ 215 w 574"/>
                <a:gd name="T55" fmla="*/ 303 h 549"/>
                <a:gd name="T56" fmla="*/ 253 w 574"/>
                <a:gd name="T57" fmla="*/ 355 h 549"/>
                <a:gd name="T58" fmla="*/ 344 w 574"/>
                <a:gd name="T59" fmla="*/ 217 h 549"/>
                <a:gd name="T60" fmla="*/ 346 w 574"/>
                <a:gd name="T61" fmla="*/ 267 h 549"/>
                <a:gd name="T62" fmla="*/ 365 w 574"/>
                <a:gd name="T63" fmla="*/ 243 h 549"/>
                <a:gd name="T64" fmla="*/ 366 w 574"/>
                <a:gd name="T65" fmla="*/ 260 h 549"/>
                <a:gd name="T66" fmla="*/ 280 w 574"/>
                <a:gd name="T67" fmla="*/ 259 h 549"/>
                <a:gd name="T68" fmla="*/ 342 w 574"/>
                <a:gd name="T69" fmla="*/ 215 h 549"/>
                <a:gd name="T70" fmla="*/ 291 w 574"/>
                <a:gd name="T71" fmla="*/ 249 h 549"/>
                <a:gd name="T72" fmla="*/ 388 w 574"/>
                <a:gd name="T73" fmla="*/ 143 h 549"/>
                <a:gd name="T74" fmla="*/ 378 w 574"/>
                <a:gd name="T75" fmla="*/ 201 h 549"/>
                <a:gd name="T76" fmla="*/ 430 w 574"/>
                <a:gd name="T77" fmla="*/ 182 h 549"/>
                <a:gd name="T78" fmla="*/ 425 w 574"/>
                <a:gd name="T79" fmla="*/ 249 h 549"/>
                <a:gd name="T80" fmla="*/ 390 w 574"/>
                <a:gd name="T81" fmla="*/ 225 h 549"/>
                <a:gd name="T82" fmla="*/ 342 w 574"/>
                <a:gd name="T83" fmla="*/ 184 h 549"/>
                <a:gd name="T84" fmla="*/ 382 w 574"/>
                <a:gd name="T85" fmla="*/ 123 h 549"/>
                <a:gd name="T86" fmla="*/ 355 w 574"/>
                <a:gd name="T87" fmla="*/ 178 h 549"/>
                <a:gd name="T88" fmla="*/ 384 w 574"/>
                <a:gd name="T89" fmla="*/ 158 h 549"/>
                <a:gd name="T90" fmla="*/ 403 w 574"/>
                <a:gd name="T91" fmla="*/ 234 h 549"/>
                <a:gd name="T92" fmla="*/ 437 w 574"/>
                <a:gd name="T93" fmla="*/ 200 h 549"/>
                <a:gd name="T94" fmla="*/ 493 w 574"/>
                <a:gd name="T95" fmla="*/ 135 h 549"/>
                <a:gd name="T96" fmla="*/ 424 w 574"/>
                <a:gd name="T97" fmla="*/ 95 h 549"/>
                <a:gd name="T98" fmla="*/ 457 w 574"/>
                <a:gd name="T99" fmla="*/ 172 h 549"/>
                <a:gd name="T100" fmla="*/ 389 w 574"/>
                <a:gd name="T101" fmla="*/ 113 h 549"/>
                <a:gd name="T102" fmla="*/ 408 w 574"/>
                <a:gd name="T103" fmla="*/ 114 h 549"/>
                <a:gd name="T104" fmla="*/ 501 w 574"/>
                <a:gd name="T105" fmla="*/ 124 h 549"/>
                <a:gd name="T106" fmla="*/ 564 w 574"/>
                <a:gd name="T107" fmla="*/ 61 h 549"/>
                <a:gd name="T108" fmla="*/ 509 w 574"/>
                <a:gd name="T109" fmla="*/ 85 h 549"/>
                <a:gd name="T110" fmla="*/ 516 w 574"/>
                <a:gd name="T111" fmla="*/ 17 h 549"/>
                <a:gd name="T112" fmla="*/ 482 w 574"/>
                <a:gd name="T113" fmla="*/ 48 h 549"/>
                <a:gd name="T114" fmla="*/ 474 w 574"/>
                <a:gd name="T115" fmla="*/ 35 h 549"/>
                <a:gd name="T116" fmla="*/ 533 w 574"/>
                <a:gd name="T117" fmla="*/ 11 h 549"/>
                <a:gd name="T118" fmla="*/ 520 w 574"/>
                <a:gd name="T119" fmla="*/ 7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4" h="549">
                  <a:moveTo>
                    <a:pt x="101" y="479"/>
                  </a:moveTo>
                  <a:cubicBezTo>
                    <a:pt x="105" y="483"/>
                    <a:pt x="108" y="487"/>
                    <a:pt x="110" y="492"/>
                  </a:cubicBezTo>
                  <a:cubicBezTo>
                    <a:pt x="111" y="497"/>
                    <a:pt x="112" y="501"/>
                    <a:pt x="111" y="506"/>
                  </a:cubicBezTo>
                  <a:cubicBezTo>
                    <a:pt x="111" y="511"/>
                    <a:pt x="109" y="516"/>
                    <a:pt x="107" y="520"/>
                  </a:cubicBezTo>
                  <a:cubicBezTo>
                    <a:pt x="105" y="525"/>
                    <a:pt x="101" y="530"/>
                    <a:pt x="97" y="534"/>
                  </a:cubicBezTo>
                  <a:cubicBezTo>
                    <a:pt x="94" y="537"/>
                    <a:pt x="91" y="539"/>
                    <a:pt x="88" y="541"/>
                  </a:cubicBezTo>
                  <a:cubicBezTo>
                    <a:pt x="86" y="543"/>
                    <a:pt x="83" y="544"/>
                    <a:pt x="80" y="546"/>
                  </a:cubicBezTo>
                  <a:cubicBezTo>
                    <a:pt x="77" y="547"/>
                    <a:pt x="75" y="548"/>
                    <a:pt x="73" y="548"/>
                  </a:cubicBezTo>
                  <a:cubicBezTo>
                    <a:pt x="71" y="549"/>
                    <a:pt x="69" y="549"/>
                    <a:pt x="68" y="549"/>
                  </a:cubicBezTo>
                  <a:cubicBezTo>
                    <a:pt x="67" y="549"/>
                    <a:pt x="66" y="549"/>
                    <a:pt x="65" y="548"/>
                  </a:cubicBezTo>
                  <a:cubicBezTo>
                    <a:pt x="64" y="548"/>
                    <a:pt x="63" y="547"/>
                    <a:pt x="62" y="545"/>
                  </a:cubicBezTo>
                  <a:cubicBezTo>
                    <a:pt x="61" y="544"/>
                    <a:pt x="60" y="543"/>
                    <a:pt x="59" y="543"/>
                  </a:cubicBezTo>
                  <a:cubicBezTo>
                    <a:pt x="59" y="542"/>
                    <a:pt x="58" y="541"/>
                    <a:pt x="58" y="541"/>
                  </a:cubicBezTo>
                  <a:cubicBezTo>
                    <a:pt x="58" y="540"/>
                    <a:pt x="58" y="540"/>
                    <a:pt x="58" y="539"/>
                  </a:cubicBezTo>
                  <a:cubicBezTo>
                    <a:pt x="58" y="539"/>
                    <a:pt x="58" y="538"/>
                    <a:pt x="59" y="538"/>
                  </a:cubicBezTo>
                  <a:cubicBezTo>
                    <a:pt x="59" y="538"/>
                    <a:pt x="61" y="537"/>
                    <a:pt x="62" y="537"/>
                  </a:cubicBezTo>
                  <a:cubicBezTo>
                    <a:pt x="64" y="536"/>
                    <a:pt x="67" y="536"/>
                    <a:pt x="69" y="535"/>
                  </a:cubicBezTo>
                  <a:cubicBezTo>
                    <a:pt x="72" y="534"/>
                    <a:pt x="75" y="533"/>
                    <a:pt x="78" y="531"/>
                  </a:cubicBezTo>
                  <a:cubicBezTo>
                    <a:pt x="81" y="529"/>
                    <a:pt x="85" y="527"/>
                    <a:pt x="88" y="523"/>
                  </a:cubicBezTo>
                  <a:cubicBezTo>
                    <a:pt x="90" y="521"/>
                    <a:pt x="92" y="518"/>
                    <a:pt x="94" y="516"/>
                  </a:cubicBezTo>
                  <a:cubicBezTo>
                    <a:pt x="95" y="513"/>
                    <a:pt x="96" y="510"/>
                    <a:pt x="96" y="507"/>
                  </a:cubicBezTo>
                  <a:cubicBezTo>
                    <a:pt x="97" y="505"/>
                    <a:pt x="96" y="502"/>
                    <a:pt x="95" y="500"/>
                  </a:cubicBezTo>
                  <a:cubicBezTo>
                    <a:pt x="94" y="497"/>
                    <a:pt x="93" y="495"/>
                    <a:pt x="90" y="492"/>
                  </a:cubicBezTo>
                  <a:cubicBezTo>
                    <a:pt x="88" y="490"/>
                    <a:pt x="85" y="488"/>
                    <a:pt x="82" y="488"/>
                  </a:cubicBezTo>
                  <a:cubicBezTo>
                    <a:pt x="80" y="487"/>
                    <a:pt x="77" y="487"/>
                    <a:pt x="74" y="488"/>
                  </a:cubicBezTo>
                  <a:cubicBezTo>
                    <a:pt x="70" y="488"/>
                    <a:pt x="67" y="489"/>
                    <a:pt x="64" y="490"/>
                  </a:cubicBezTo>
                  <a:cubicBezTo>
                    <a:pt x="60" y="491"/>
                    <a:pt x="57" y="493"/>
                    <a:pt x="53" y="494"/>
                  </a:cubicBezTo>
                  <a:cubicBezTo>
                    <a:pt x="50" y="495"/>
                    <a:pt x="46" y="496"/>
                    <a:pt x="43" y="497"/>
                  </a:cubicBezTo>
                  <a:cubicBezTo>
                    <a:pt x="39" y="498"/>
                    <a:pt x="35" y="499"/>
                    <a:pt x="32" y="499"/>
                  </a:cubicBezTo>
                  <a:cubicBezTo>
                    <a:pt x="28" y="499"/>
                    <a:pt x="24" y="498"/>
                    <a:pt x="21" y="497"/>
                  </a:cubicBezTo>
                  <a:cubicBezTo>
                    <a:pt x="17" y="495"/>
                    <a:pt x="13" y="493"/>
                    <a:pt x="10" y="489"/>
                  </a:cubicBezTo>
                  <a:cubicBezTo>
                    <a:pt x="6" y="486"/>
                    <a:pt x="4" y="482"/>
                    <a:pt x="2" y="478"/>
                  </a:cubicBezTo>
                  <a:cubicBezTo>
                    <a:pt x="1" y="474"/>
                    <a:pt x="0" y="469"/>
                    <a:pt x="1" y="465"/>
                  </a:cubicBezTo>
                  <a:cubicBezTo>
                    <a:pt x="1" y="461"/>
                    <a:pt x="2" y="457"/>
                    <a:pt x="5" y="453"/>
                  </a:cubicBezTo>
                  <a:cubicBezTo>
                    <a:pt x="7" y="448"/>
                    <a:pt x="10" y="444"/>
                    <a:pt x="13" y="441"/>
                  </a:cubicBezTo>
                  <a:cubicBezTo>
                    <a:pt x="15" y="439"/>
                    <a:pt x="17" y="437"/>
                    <a:pt x="20" y="436"/>
                  </a:cubicBezTo>
                  <a:cubicBezTo>
                    <a:pt x="22" y="434"/>
                    <a:pt x="24" y="433"/>
                    <a:pt x="26" y="431"/>
                  </a:cubicBezTo>
                  <a:cubicBezTo>
                    <a:pt x="29" y="430"/>
                    <a:pt x="31" y="429"/>
                    <a:pt x="33" y="429"/>
                  </a:cubicBezTo>
                  <a:cubicBezTo>
                    <a:pt x="35" y="428"/>
                    <a:pt x="36" y="428"/>
                    <a:pt x="37" y="428"/>
                  </a:cubicBezTo>
                  <a:cubicBezTo>
                    <a:pt x="38" y="428"/>
                    <a:pt x="39" y="428"/>
                    <a:pt x="39" y="428"/>
                  </a:cubicBezTo>
                  <a:cubicBezTo>
                    <a:pt x="39" y="428"/>
                    <a:pt x="40" y="428"/>
                    <a:pt x="40" y="429"/>
                  </a:cubicBezTo>
                  <a:cubicBezTo>
                    <a:pt x="41" y="429"/>
                    <a:pt x="41" y="429"/>
                    <a:pt x="42" y="430"/>
                  </a:cubicBezTo>
                  <a:cubicBezTo>
                    <a:pt x="42" y="430"/>
                    <a:pt x="43" y="431"/>
                    <a:pt x="44" y="432"/>
                  </a:cubicBezTo>
                  <a:cubicBezTo>
                    <a:pt x="45" y="432"/>
                    <a:pt x="45" y="433"/>
                    <a:pt x="46" y="434"/>
                  </a:cubicBezTo>
                  <a:cubicBezTo>
                    <a:pt x="46" y="435"/>
                    <a:pt x="47" y="435"/>
                    <a:pt x="47" y="436"/>
                  </a:cubicBezTo>
                  <a:cubicBezTo>
                    <a:pt x="47" y="436"/>
                    <a:pt x="48" y="437"/>
                    <a:pt x="48" y="437"/>
                  </a:cubicBezTo>
                  <a:cubicBezTo>
                    <a:pt x="48" y="438"/>
                    <a:pt x="47" y="438"/>
                    <a:pt x="47" y="438"/>
                  </a:cubicBezTo>
                  <a:cubicBezTo>
                    <a:pt x="47" y="439"/>
                    <a:pt x="45" y="439"/>
                    <a:pt x="44" y="440"/>
                  </a:cubicBezTo>
                  <a:cubicBezTo>
                    <a:pt x="42" y="440"/>
                    <a:pt x="40" y="441"/>
                    <a:pt x="38" y="441"/>
                  </a:cubicBezTo>
                  <a:cubicBezTo>
                    <a:pt x="36" y="442"/>
                    <a:pt x="33" y="443"/>
                    <a:pt x="30" y="445"/>
                  </a:cubicBezTo>
                  <a:cubicBezTo>
                    <a:pt x="28" y="446"/>
                    <a:pt x="25" y="448"/>
                    <a:pt x="23" y="451"/>
                  </a:cubicBezTo>
                  <a:cubicBezTo>
                    <a:pt x="20" y="453"/>
                    <a:pt x="18" y="455"/>
                    <a:pt x="17" y="458"/>
                  </a:cubicBezTo>
                  <a:cubicBezTo>
                    <a:pt x="16" y="460"/>
                    <a:pt x="16" y="463"/>
                    <a:pt x="15" y="465"/>
                  </a:cubicBezTo>
                  <a:cubicBezTo>
                    <a:pt x="15" y="467"/>
                    <a:pt x="16" y="469"/>
                    <a:pt x="17" y="471"/>
                  </a:cubicBezTo>
                  <a:cubicBezTo>
                    <a:pt x="18" y="473"/>
                    <a:pt x="19" y="475"/>
                    <a:pt x="20" y="477"/>
                  </a:cubicBezTo>
                  <a:cubicBezTo>
                    <a:pt x="23" y="479"/>
                    <a:pt x="25" y="481"/>
                    <a:pt x="28" y="481"/>
                  </a:cubicBezTo>
                  <a:cubicBezTo>
                    <a:pt x="31" y="482"/>
                    <a:pt x="34" y="482"/>
                    <a:pt x="37" y="481"/>
                  </a:cubicBezTo>
                  <a:cubicBezTo>
                    <a:pt x="40" y="481"/>
                    <a:pt x="44" y="480"/>
                    <a:pt x="47" y="479"/>
                  </a:cubicBezTo>
                  <a:cubicBezTo>
                    <a:pt x="51" y="477"/>
                    <a:pt x="54" y="476"/>
                    <a:pt x="58" y="475"/>
                  </a:cubicBezTo>
                  <a:cubicBezTo>
                    <a:pt x="61" y="474"/>
                    <a:pt x="65" y="472"/>
                    <a:pt x="69" y="471"/>
                  </a:cubicBezTo>
                  <a:cubicBezTo>
                    <a:pt x="72" y="470"/>
                    <a:pt x="76" y="470"/>
                    <a:pt x="80" y="470"/>
                  </a:cubicBezTo>
                  <a:cubicBezTo>
                    <a:pt x="83" y="470"/>
                    <a:pt x="87" y="471"/>
                    <a:pt x="91" y="472"/>
                  </a:cubicBezTo>
                  <a:cubicBezTo>
                    <a:pt x="94" y="473"/>
                    <a:pt x="98" y="476"/>
                    <a:pt x="101" y="479"/>
                  </a:cubicBezTo>
                  <a:close/>
                  <a:moveTo>
                    <a:pt x="189" y="436"/>
                  </a:moveTo>
                  <a:cubicBezTo>
                    <a:pt x="190" y="437"/>
                    <a:pt x="190" y="437"/>
                    <a:pt x="190" y="438"/>
                  </a:cubicBezTo>
                  <a:cubicBezTo>
                    <a:pt x="190" y="438"/>
                    <a:pt x="189" y="439"/>
                    <a:pt x="189" y="440"/>
                  </a:cubicBezTo>
                  <a:cubicBezTo>
                    <a:pt x="188" y="441"/>
                    <a:pt x="187" y="442"/>
                    <a:pt x="186" y="443"/>
                  </a:cubicBezTo>
                  <a:cubicBezTo>
                    <a:pt x="185" y="444"/>
                    <a:pt x="184" y="445"/>
                    <a:pt x="183" y="445"/>
                  </a:cubicBezTo>
                  <a:cubicBezTo>
                    <a:pt x="183" y="446"/>
                    <a:pt x="182" y="446"/>
                    <a:pt x="181" y="446"/>
                  </a:cubicBezTo>
                  <a:cubicBezTo>
                    <a:pt x="181" y="446"/>
                    <a:pt x="180" y="446"/>
                    <a:pt x="180" y="446"/>
                  </a:cubicBezTo>
                  <a:lnTo>
                    <a:pt x="174" y="440"/>
                  </a:lnTo>
                  <a:cubicBezTo>
                    <a:pt x="174" y="445"/>
                    <a:pt x="173" y="450"/>
                    <a:pt x="171" y="455"/>
                  </a:cubicBezTo>
                  <a:cubicBezTo>
                    <a:pt x="170" y="460"/>
                    <a:pt x="167" y="464"/>
                    <a:pt x="164" y="467"/>
                  </a:cubicBezTo>
                  <a:cubicBezTo>
                    <a:pt x="160" y="470"/>
                    <a:pt x="157" y="473"/>
                    <a:pt x="154" y="475"/>
                  </a:cubicBezTo>
                  <a:cubicBezTo>
                    <a:pt x="150" y="476"/>
                    <a:pt x="147" y="477"/>
                    <a:pt x="144" y="478"/>
                  </a:cubicBezTo>
                  <a:cubicBezTo>
                    <a:pt x="140" y="478"/>
                    <a:pt x="137" y="477"/>
                    <a:pt x="134" y="476"/>
                  </a:cubicBezTo>
                  <a:cubicBezTo>
                    <a:pt x="131" y="475"/>
                    <a:pt x="128" y="473"/>
                    <a:pt x="125" y="470"/>
                  </a:cubicBezTo>
                  <a:cubicBezTo>
                    <a:pt x="121" y="466"/>
                    <a:pt x="119" y="463"/>
                    <a:pt x="118" y="459"/>
                  </a:cubicBezTo>
                  <a:cubicBezTo>
                    <a:pt x="117" y="455"/>
                    <a:pt x="117" y="451"/>
                    <a:pt x="118" y="447"/>
                  </a:cubicBezTo>
                  <a:cubicBezTo>
                    <a:pt x="119" y="443"/>
                    <a:pt x="121" y="438"/>
                    <a:pt x="123" y="434"/>
                  </a:cubicBezTo>
                  <a:cubicBezTo>
                    <a:pt x="126" y="429"/>
                    <a:pt x="130" y="425"/>
                    <a:pt x="135" y="420"/>
                  </a:cubicBezTo>
                  <a:lnTo>
                    <a:pt x="143" y="412"/>
                  </a:lnTo>
                  <a:lnTo>
                    <a:pt x="138" y="407"/>
                  </a:lnTo>
                  <a:cubicBezTo>
                    <a:pt x="136" y="405"/>
                    <a:pt x="134" y="403"/>
                    <a:pt x="132" y="402"/>
                  </a:cubicBezTo>
                  <a:cubicBezTo>
                    <a:pt x="129" y="401"/>
                    <a:pt x="127" y="400"/>
                    <a:pt x="125" y="400"/>
                  </a:cubicBezTo>
                  <a:cubicBezTo>
                    <a:pt x="123" y="400"/>
                    <a:pt x="120" y="400"/>
                    <a:pt x="118" y="401"/>
                  </a:cubicBezTo>
                  <a:cubicBezTo>
                    <a:pt x="116" y="402"/>
                    <a:pt x="113" y="404"/>
                    <a:pt x="111" y="407"/>
                  </a:cubicBezTo>
                  <a:cubicBezTo>
                    <a:pt x="108" y="410"/>
                    <a:pt x="106" y="412"/>
                    <a:pt x="104" y="415"/>
                  </a:cubicBezTo>
                  <a:cubicBezTo>
                    <a:pt x="103" y="418"/>
                    <a:pt x="102" y="420"/>
                    <a:pt x="101" y="423"/>
                  </a:cubicBezTo>
                  <a:cubicBezTo>
                    <a:pt x="100" y="425"/>
                    <a:pt x="99" y="427"/>
                    <a:pt x="99" y="429"/>
                  </a:cubicBezTo>
                  <a:cubicBezTo>
                    <a:pt x="98" y="431"/>
                    <a:pt x="98" y="432"/>
                    <a:pt x="97" y="432"/>
                  </a:cubicBezTo>
                  <a:cubicBezTo>
                    <a:pt x="97" y="433"/>
                    <a:pt x="97" y="433"/>
                    <a:pt x="96" y="433"/>
                  </a:cubicBezTo>
                  <a:cubicBezTo>
                    <a:pt x="96" y="433"/>
                    <a:pt x="95" y="433"/>
                    <a:pt x="95" y="433"/>
                  </a:cubicBezTo>
                  <a:cubicBezTo>
                    <a:pt x="94" y="433"/>
                    <a:pt x="94" y="432"/>
                    <a:pt x="93" y="432"/>
                  </a:cubicBezTo>
                  <a:cubicBezTo>
                    <a:pt x="92" y="432"/>
                    <a:pt x="92" y="431"/>
                    <a:pt x="91" y="430"/>
                  </a:cubicBezTo>
                  <a:cubicBezTo>
                    <a:pt x="90" y="429"/>
                    <a:pt x="89" y="428"/>
                    <a:pt x="89" y="427"/>
                  </a:cubicBezTo>
                  <a:cubicBezTo>
                    <a:pt x="88" y="427"/>
                    <a:pt x="88" y="426"/>
                    <a:pt x="88" y="424"/>
                  </a:cubicBezTo>
                  <a:cubicBezTo>
                    <a:pt x="88" y="423"/>
                    <a:pt x="88" y="422"/>
                    <a:pt x="89" y="419"/>
                  </a:cubicBezTo>
                  <a:cubicBezTo>
                    <a:pt x="90" y="417"/>
                    <a:pt x="91" y="415"/>
                    <a:pt x="92" y="412"/>
                  </a:cubicBezTo>
                  <a:cubicBezTo>
                    <a:pt x="93" y="410"/>
                    <a:pt x="95" y="407"/>
                    <a:pt x="97" y="404"/>
                  </a:cubicBezTo>
                  <a:cubicBezTo>
                    <a:pt x="98" y="402"/>
                    <a:pt x="100" y="399"/>
                    <a:pt x="103" y="397"/>
                  </a:cubicBezTo>
                  <a:cubicBezTo>
                    <a:pt x="107" y="393"/>
                    <a:pt x="111" y="389"/>
                    <a:pt x="115" y="387"/>
                  </a:cubicBezTo>
                  <a:cubicBezTo>
                    <a:pt x="119" y="385"/>
                    <a:pt x="123" y="384"/>
                    <a:pt x="127" y="384"/>
                  </a:cubicBezTo>
                  <a:cubicBezTo>
                    <a:pt x="130" y="384"/>
                    <a:pt x="134" y="385"/>
                    <a:pt x="138" y="387"/>
                  </a:cubicBezTo>
                  <a:cubicBezTo>
                    <a:pt x="141" y="389"/>
                    <a:pt x="145" y="392"/>
                    <a:pt x="149" y="396"/>
                  </a:cubicBezTo>
                  <a:lnTo>
                    <a:pt x="189" y="436"/>
                  </a:lnTo>
                  <a:close/>
                  <a:moveTo>
                    <a:pt x="151" y="420"/>
                  </a:moveTo>
                  <a:lnTo>
                    <a:pt x="142" y="429"/>
                  </a:lnTo>
                  <a:cubicBezTo>
                    <a:pt x="139" y="432"/>
                    <a:pt x="136" y="435"/>
                    <a:pt x="134" y="438"/>
                  </a:cubicBezTo>
                  <a:cubicBezTo>
                    <a:pt x="133" y="440"/>
                    <a:pt x="132" y="443"/>
                    <a:pt x="131" y="445"/>
                  </a:cubicBezTo>
                  <a:cubicBezTo>
                    <a:pt x="131" y="448"/>
                    <a:pt x="131" y="450"/>
                    <a:pt x="132" y="452"/>
                  </a:cubicBezTo>
                  <a:cubicBezTo>
                    <a:pt x="132" y="454"/>
                    <a:pt x="134" y="456"/>
                    <a:pt x="135" y="458"/>
                  </a:cubicBezTo>
                  <a:cubicBezTo>
                    <a:pt x="138" y="461"/>
                    <a:pt x="142" y="463"/>
                    <a:pt x="146" y="462"/>
                  </a:cubicBezTo>
                  <a:cubicBezTo>
                    <a:pt x="150" y="462"/>
                    <a:pt x="153" y="461"/>
                    <a:pt x="157" y="457"/>
                  </a:cubicBezTo>
                  <a:cubicBezTo>
                    <a:pt x="160" y="454"/>
                    <a:pt x="162" y="451"/>
                    <a:pt x="163" y="447"/>
                  </a:cubicBezTo>
                  <a:cubicBezTo>
                    <a:pt x="164" y="443"/>
                    <a:pt x="164" y="438"/>
                    <a:pt x="164" y="432"/>
                  </a:cubicBezTo>
                  <a:lnTo>
                    <a:pt x="151" y="420"/>
                  </a:lnTo>
                  <a:close/>
                  <a:moveTo>
                    <a:pt x="180" y="334"/>
                  </a:moveTo>
                  <a:cubicBezTo>
                    <a:pt x="181" y="335"/>
                    <a:pt x="181" y="336"/>
                    <a:pt x="182" y="336"/>
                  </a:cubicBezTo>
                  <a:cubicBezTo>
                    <a:pt x="183" y="337"/>
                    <a:pt x="183" y="338"/>
                    <a:pt x="183" y="338"/>
                  </a:cubicBezTo>
                  <a:cubicBezTo>
                    <a:pt x="184" y="339"/>
                    <a:pt x="184" y="339"/>
                    <a:pt x="184" y="340"/>
                  </a:cubicBezTo>
                  <a:cubicBezTo>
                    <a:pt x="184" y="340"/>
                    <a:pt x="184" y="340"/>
                    <a:pt x="183" y="341"/>
                  </a:cubicBezTo>
                  <a:cubicBezTo>
                    <a:pt x="183" y="341"/>
                    <a:pt x="182" y="341"/>
                    <a:pt x="182" y="342"/>
                  </a:cubicBezTo>
                  <a:cubicBezTo>
                    <a:pt x="181" y="342"/>
                    <a:pt x="180" y="342"/>
                    <a:pt x="179" y="343"/>
                  </a:cubicBezTo>
                  <a:cubicBezTo>
                    <a:pt x="178" y="343"/>
                    <a:pt x="178" y="344"/>
                    <a:pt x="177" y="344"/>
                  </a:cubicBezTo>
                  <a:cubicBezTo>
                    <a:pt x="176" y="345"/>
                    <a:pt x="175" y="346"/>
                    <a:pt x="174" y="347"/>
                  </a:cubicBezTo>
                  <a:cubicBezTo>
                    <a:pt x="173" y="348"/>
                    <a:pt x="172" y="349"/>
                    <a:pt x="171" y="351"/>
                  </a:cubicBezTo>
                  <a:cubicBezTo>
                    <a:pt x="171" y="352"/>
                    <a:pt x="170" y="354"/>
                    <a:pt x="170" y="356"/>
                  </a:cubicBezTo>
                  <a:cubicBezTo>
                    <a:pt x="170" y="358"/>
                    <a:pt x="170" y="361"/>
                    <a:pt x="170" y="364"/>
                  </a:cubicBezTo>
                  <a:cubicBezTo>
                    <a:pt x="171" y="367"/>
                    <a:pt x="171" y="370"/>
                    <a:pt x="172" y="374"/>
                  </a:cubicBezTo>
                  <a:lnTo>
                    <a:pt x="212" y="413"/>
                  </a:lnTo>
                  <a:cubicBezTo>
                    <a:pt x="212" y="414"/>
                    <a:pt x="212" y="414"/>
                    <a:pt x="212" y="415"/>
                  </a:cubicBezTo>
                  <a:cubicBezTo>
                    <a:pt x="212" y="415"/>
                    <a:pt x="212" y="416"/>
                    <a:pt x="212" y="416"/>
                  </a:cubicBezTo>
                  <a:cubicBezTo>
                    <a:pt x="212" y="417"/>
                    <a:pt x="211" y="417"/>
                    <a:pt x="211" y="418"/>
                  </a:cubicBezTo>
                  <a:cubicBezTo>
                    <a:pt x="210" y="419"/>
                    <a:pt x="209" y="420"/>
                    <a:pt x="208" y="421"/>
                  </a:cubicBezTo>
                  <a:cubicBezTo>
                    <a:pt x="207" y="422"/>
                    <a:pt x="206" y="423"/>
                    <a:pt x="205" y="424"/>
                  </a:cubicBezTo>
                  <a:cubicBezTo>
                    <a:pt x="204" y="424"/>
                    <a:pt x="204" y="425"/>
                    <a:pt x="203" y="425"/>
                  </a:cubicBezTo>
                  <a:cubicBezTo>
                    <a:pt x="203" y="425"/>
                    <a:pt x="202" y="425"/>
                    <a:pt x="202" y="425"/>
                  </a:cubicBezTo>
                  <a:cubicBezTo>
                    <a:pt x="201" y="425"/>
                    <a:pt x="201" y="425"/>
                    <a:pt x="201" y="424"/>
                  </a:cubicBezTo>
                  <a:lnTo>
                    <a:pt x="141" y="365"/>
                  </a:lnTo>
                  <a:cubicBezTo>
                    <a:pt x="141" y="364"/>
                    <a:pt x="140" y="364"/>
                    <a:pt x="140" y="364"/>
                  </a:cubicBezTo>
                  <a:cubicBezTo>
                    <a:pt x="140" y="363"/>
                    <a:pt x="140" y="363"/>
                    <a:pt x="140" y="362"/>
                  </a:cubicBezTo>
                  <a:cubicBezTo>
                    <a:pt x="141" y="362"/>
                    <a:pt x="141" y="361"/>
                    <a:pt x="141" y="360"/>
                  </a:cubicBezTo>
                  <a:cubicBezTo>
                    <a:pt x="142" y="360"/>
                    <a:pt x="143" y="359"/>
                    <a:pt x="144" y="358"/>
                  </a:cubicBezTo>
                  <a:cubicBezTo>
                    <a:pt x="145" y="357"/>
                    <a:pt x="146" y="356"/>
                    <a:pt x="146" y="355"/>
                  </a:cubicBezTo>
                  <a:cubicBezTo>
                    <a:pt x="147" y="355"/>
                    <a:pt x="148" y="354"/>
                    <a:pt x="148" y="354"/>
                  </a:cubicBezTo>
                  <a:cubicBezTo>
                    <a:pt x="149" y="354"/>
                    <a:pt x="149" y="354"/>
                    <a:pt x="150" y="354"/>
                  </a:cubicBezTo>
                  <a:cubicBezTo>
                    <a:pt x="150" y="354"/>
                    <a:pt x="150" y="355"/>
                    <a:pt x="151" y="355"/>
                  </a:cubicBezTo>
                  <a:lnTo>
                    <a:pt x="159" y="364"/>
                  </a:lnTo>
                  <a:cubicBezTo>
                    <a:pt x="159" y="360"/>
                    <a:pt x="158" y="356"/>
                    <a:pt x="158" y="353"/>
                  </a:cubicBezTo>
                  <a:cubicBezTo>
                    <a:pt x="158" y="350"/>
                    <a:pt x="158" y="348"/>
                    <a:pt x="159" y="346"/>
                  </a:cubicBezTo>
                  <a:cubicBezTo>
                    <a:pt x="159" y="343"/>
                    <a:pt x="160" y="341"/>
                    <a:pt x="161" y="340"/>
                  </a:cubicBezTo>
                  <a:cubicBezTo>
                    <a:pt x="162" y="338"/>
                    <a:pt x="163" y="337"/>
                    <a:pt x="164" y="336"/>
                  </a:cubicBezTo>
                  <a:cubicBezTo>
                    <a:pt x="165" y="335"/>
                    <a:pt x="165" y="334"/>
                    <a:pt x="166" y="334"/>
                  </a:cubicBezTo>
                  <a:cubicBezTo>
                    <a:pt x="167" y="333"/>
                    <a:pt x="168" y="332"/>
                    <a:pt x="169" y="332"/>
                  </a:cubicBezTo>
                  <a:cubicBezTo>
                    <a:pt x="170" y="331"/>
                    <a:pt x="171" y="331"/>
                    <a:pt x="172" y="330"/>
                  </a:cubicBezTo>
                  <a:cubicBezTo>
                    <a:pt x="172" y="330"/>
                    <a:pt x="173" y="330"/>
                    <a:pt x="174" y="330"/>
                  </a:cubicBezTo>
                  <a:cubicBezTo>
                    <a:pt x="174" y="330"/>
                    <a:pt x="174" y="330"/>
                    <a:pt x="175" y="330"/>
                  </a:cubicBezTo>
                  <a:cubicBezTo>
                    <a:pt x="175" y="330"/>
                    <a:pt x="175" y="330"/>
                    <a:pt x="176" y="330"/>
                  </a:cubicBezTo>
                  <a:cubicBezTo>
                    <a:pt x="176" y="330"/>
                    <a:pt x="177" y="331"/>
                    <a:pt x="177" y="331"/>
                  </a:cubicBezTo>
                  <a:cubicBezTo>
                    <a:pt x="178" y="332"/>
                    <a:pt x="179" y="333"/>
                    <a:pt x="180" y="334"/>
                  </a:cubicBezTo>
                  <a:close/>
                  <a:moveTo>
                    <a:pt x="297" y="328"/>
                  </a:moveTo>
                  <a:cubicBezTo>
                    <a:pt x="297" y="328"/>
                    <a:pt x="298" y="329"/>
                    <a:pt x="298" y="329"/>
                  </a:cubicBezTo>
                  <a:cubicBezTo>
                    <a:pt x="298" y="330"/>
                    <a:pt x="298" y="330"/>
                    <a:pt x="297" y="331"/>
                  </a:cubicBezTo>
                  <a:cubicBezTo>
                    <a:pt x="297" y="331"/>
                    <a:pt x="297" y="332"/>
                    <a:pt x="296" y="333"/>
                  </a:cubicBezTo>
                  <a:cubicBezTo>
                    <a:pt x="296" y="333"/>
                    <a:pt x="295" y="334"/>
                    <a:pt x="294" y="335"/>
                  </a:cubicBezTo>
                  <a:cubicBezTo>
                    <a:pt x="293" y="336"/>
                    <a:pt x="292" y="337"/>
                    <a:pt x="292" y="337"/>
                  </a:cubicBezTo>
                  <a:cubicBezTo>
                    <a:pt x="291" y="338"/>
                    <a:pt x="290" y="338"/>
                    <a:pt x="290" y="338"/>
                  </a:cubicBezTo>
                  <a:cubicBezTo>
                    <a:pt x="289" y="338"/>
                    <a:pt x="289" y="339"/>
                    <a:pt x="288" y="338"/>
                  </a:cubicBezTo>
                  <a:cubicBezTo>
                    <a:pt x="288" y="338"/>
                    <a:pt x="288" y="338"/>
                    <a:pt x="287" y="338"/>
                  </a:cubicBezTo>
                  <a:lnTo>
                    <a:pt x="279" y="330"/>
                  </a:lnTo>
                  <a:cubicBezTo>
                    <a:pt x="280" y="336"/>
                    <a:pt x="279" y="342"/>
                    <a:pt x="277" y="348"/>
                  </a:cubicBezTo>
                  <a:cubicBezTo>
                    <a:pt x="276" y="353"/>
                    <a:pt x="273" y="358"/>
                    <a:pt x="269" y="362"/>
                  </a:cubicBezTo>
                  <a:cubicBezTo>
                    <a:pt x="265" y="366"/>
                    <a:pt x="260" y="369"/>
                    <a:pt x="255" y="370"/>
                  </a:cubicBezTo>
                  <a:cubicBezTo>
                    <a:pt x="251" y="372"/>
                    <a:pt x="246" y="372"/>
                    <a:pt x="241" y="371"/>
                  </a:cubicBezTo>
                  <a:cubicBezTo>
                    <a:pt x="236" y="370"/>
                    <a:pt x="231" y="368"/>
                    <a:pt x="227" y="365"/>
                  </a:cubicBezTo>
                  <a:cubicBezTo>
                    <a:pt x="222" y="362"/>
                    <a:pt x="217" y="358"/>
                    <a:pt x="213" y="354"/>
                  </a:cubicBezTo>
                  <a:cubicBezTo>
                    <a:pt x="208" y="349"/>
                    <a:pt x="204" y="344"/>
                    <a:pt x="201" y="338"/>
                  </a:cubicBezTo>
                  <a:cubicBezTo>
                    <a:pt x="198" y="333"/>
                    <a:pt x="196" y="328"/>
                    <a:pt x="195" y="323"/>
                  </a:cubicBezTo>
                  <a:cubicBezTo>
                    <a:pt x="194" y="318"/>
                    <a:pt x="195" y="313"/>
                    <a:pt x="196" y="308"/>
                  </a:cubicBezTo>
                  <a:cubicBezTo>
                    <a:pt x="198" y="303"/>
                    <a:pt x="201" y="299"/>
                    <a:pt x="205" y="295"/>
                  </a:cubicBezTo>
                  <a:cubicBezTo>
                    <a:pt x="209" y="291"/>
                    <a:pt x="213" y="289"/>
                    <a:pt x="217" y="287"/>
                  </a:cubicBezTo>
                  <a:cubicBezTo>
                    <a:pt x="221" y="286"/>
                    <a:pt x="227" y="285"/>
                    <a:pt x="232" y="285"/>
                  </a:cubicBezTo>
                  <a:lnTo>
                    <a:pt x="198" y="251"/>
                  </a:lnTo>
                  <a:cubicBezTo>
                    <a:pt x="197" y="250"/>
                    <a:pt x="197" y="250"/>
                    <a:pt x="197" y="250"/>
                  </a:cubicBezTo>
                  <a:cubicBezTo>
                    <a:pt x="197" y="249"/>
                    <a:pt x="197" y="249"/>
                    <a:pt x="197" y="248"/>
                  </a:cubicBezTo>
                  <a:cubicBezTo>
                    <a:pt x="197" y="247"/>
                    <a:pt x="198" y="247"/>
                    <a:pt x="198" y="246"/>
                  </a:cubicBezTo>
                  <a:cubicBezTo>
                    <a:pt x="199" y="245"/>
                    <a:pt x="200" y="244"/>
                    <a:pt x="201" y="243"/>
                  </a:cubicBezTo>
                  <a:cubicBezTo>
                    <a:pt x="202" y="242"/>
                    <a:pt x="203" y="241"/>
                    <a:pt x="204" y="241"/>
                  </a:cubicBezTo>
                  <a:cubicBezTo>
                    <a:pt x="205" y="240"/>
                    <a:pt x="205" y="240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8" y="239"/>
                    <a:pt x="208" y="239"/>
                    <a:pt x="209" y="240"/>
                  </a:cubicBezTo>
                  <a:lnTo>
                    <a:pt x="297" y="328"/>
                  </a:lnTo>
                  <a:close/>
                  <a:moveTo>
                    <a:pt x="244" y="297"/>
                  </a:moveTo>
                  <a:cubicBezTo>
                    <a:pt x="237" y="296"/>
                    <a:pt x="232" y="296"/>
                    <a:pt x="227" y="297"/>
                  </a:cubicBezTo>
                  <a:cubicBezTo>
                    <a:pt x="222" y="298"/>
                    <a:pt x="218" y="300"/>
                    <a:pt x="215" y="303"/>
                  </a:cubicBezTo>
                  <a:cubicBezTo>
                    <a:pt x="213" y="306"/>
                    <a:pt x="211" y="309"/>
                    <a:pt x="210" y="312"/>
                  </a:cubicBezTo>
                  <a:cubicBezTo>
                    <a:pt x="210" y="315"/>
                    <a:pt x="210" y="319"/>
                    <a:pt x="211" y="322"/>
                  </a:cubicBezTo>
                  <a:cubicBezTo>
                    <a:pt x="212" y="326"/>
                    <a:pt x="213" y="329"/>
                    <a:pt x="216" y="332"/>
                  </a:cubicBezTo>
                  <a:cubicBezTo>
                    <a:pt x="218" y="335"/>
                    <a:pt x="220" y="338"/>
                    <a:pt x="223" y="341"/>
                  </a:cubicBezTo>
                  <a:cubicBezTo>
                    <a:pt x="226" y="344"/>
                    <a:pt x="229" y="347"/>
                    <a:pt x="233" y="349"/>
                  </a:cubicBezTo>
                  <a:cubicBezTo>
                    <a:pt x="236" y="352"/>
                    <a:pt x="239" y="354"/>
                    <a:pt x="243" y="355"/>
                  </a:cubicBezTo>
                  <a:cubicBezTo>
                    <a:pt x="246" y="356"/>
                    <a:pt x="249" y="356"/>
                    <a:pt x="253" y="355"/>
                  </a:cubicBezTo>
                  <a:cubicBezTo>
                    <a:pt x="256" y="355"/>
                    <a:pt x="259" y="353"/>
                    <a:pt x="262" y="350"/>
                  </a:cubicBezTo>
                  <a:cubicBezTo>
                    <a:pt x="263" y="349"/>
                    <a:pt x="264" y="347"/>
                    <a:pt x="265" y="346"/>
                  </a:cubicBezTo>
                  <a:cubicBezTo>
                    <a:pt x="266" y="344"/>
                    <a:pt x="267" y="342"/>
                    <a:pt x="268" y="339"/>
                  </a:cubicBezTo>
                  <a:cubicBezTo>
                    <a:pt x="268" y="337"/>
                    <a:pt x="268" y="334"/>
                    <a:pt x="268" y="331"/>
                  </a:cubicBezTo>
                  <a:cubicBezTo>
                    <a:pt x="268" y="328"/>
                    <a:pt x="268" y="325"/>
                    <a:pt x="268" y="321"/>
                  </a:cubicBezTo>
                  <a:lnTo>
                    <a:pt x="244" y="297"/>
                  </a:lnTo>
                  <a:close/>
                  <a:moveTo>
                    <a:pt x="344" y="217"/>
                  </a:moveTo>
                  <a:cubicBezTo>
                    <a:pt x="345" y="218"/>
                    <a:pt x="346" y="220"/>
                    <a:pt x="346" y="222"/>
                  </a:cubicBezTo>
                  <a:cubicBezTo>
                    <a:pt x="346" y="223"/>
                    <a:pt x="345" y="225"/>
                    <a:pt x="344" y="226"/>
                  </a:cubicBezTo>
                  <a:lnTo>
                    <a:pt x="305" y="265"/>
                  </a:lnTo>
                  <a:cubicBezTo>
                    <a:pt x="308" y="268"/>
                    <a:pt x="311" y="271"/>
                    <a:pt x="315" y="273"/>
                  </a:cubicBezTo>
                  <a:cubicBezTo>
                    <a:pt x="318" y="275"/>
                    <a:pt x="321" y="276"/>
                    <a:pt x="325" y="276"/>
                  </a:cubicBezTo>
                  <a:cubicBezTo>
                    <a:pt x="328" y="277"/>
                    <a:pt x="332" y="276"/>
                    <a:pt x="335" y="275"/>
                  </a:cubicBezTo>
                  <a:cubicBezTo>
                    <a:pt x="339" y="273"/>
                    <a:pt x="342" y="271"/>
                    <a:pt x="346" y="267"/>
                  </a:cubicBezTo>
                  <a:cubicBezTo>
                    <a:pt x="349" y="264"/>
                    <a:pt x="351" y="262"/>
                    <a:pt x="353" y="259"/>
                  </a:cubicBezTo>
                  <a:cubicBezTo>
                    <a:pt x="355" y="256"/>
                    <a:pt x="356" y="254"/>
                    <a:pt x="357" y="252"/>
                  </a:cubicBezTo>
                  <a:cubicBezTo>
                    <a:pt x="358" y="249"/>
                    <a:pt x="359" y="247"/>
                    <a:pt x="359" y="246"/>
                  </a:cubicBezTo>
                  <a:cubicBezTo>
                    <a:pt x="360" y="244"/>
                    <a:pt x="361" y="243"/>
                    <a:pt x="361" y="243"/>
                  </a:cubicBezTo>
                  <a:cubicBezTo>
                    <a:pt x="361" y="243"/>
                    <a:pt x="362" y="242"/>
                    <a:pt x="362" y="242"/>
                  </a:cubicBezTo>
                  <a:cubicBezTo>
                    <a:pt x="363" y="242"/>
                    <a:pt x="363" y="242"/>
                    <a:pt x="363" y="242"/>
                  </a:cubicBezTo>
                  <a:cubicBezTo>
                    <a:pt x="364" y="243"/>
                    <a:pt x="364" y="243"/>
                    <a:pt x="365" y="243"/>
                  </a:cubicBezTo>
                  <a:cubicBezTo>
                    <a:pt x="366" y="244"/>
                    <a:pt x="366" y="245"/>
                    <a:pt x="367" y="245"/>
                  </a:cubicBezTo>
                  <a:cubicBezTo>
                    <a:pt x="368" y="246"/>
                    <a:pt x="368" y="246"/>
                    <a:pt x="369" y="247"/>
                  </a:cubicBezTo>
                  <a:cubicBezTo>
                    <a:pt x="369" y="247"/>
                    <a:pt x="369" y="248"/>
                    <a:pt x="370" y="248"/>
                  </a:cubicBezTo>
                  <a:cubicBezTo>
                    <a:pt x="370" y="249"/>
                    <a:pt x="370" y="249"/>
                    <a:pt x="370" y="249"/>
                  </a:cubicBezTo>
                  <a:cubicBezTo>
                    <a:pt x="370" y="250"/>
                    <a:pt x="370" y="250"/>
                    <a:pt x="370" y="251"/>
                  </a:cubicBezTo>
                  <a:cubicBezTo>
                    <a:pt x="370" y="251"/>
                    <a:pt x="370" y="252"/>
                    <a:pt x="369" y="254"/>
                  </a:cubicBezTo>
                  <a:cubicBezTo>
                    <a:pt x="369" y="256"/>
                    <a:pt x="368" y="258"/>
                    <a:pt x="366" y="260"/>
                  </a:cubicBezTo>
                  <a:cubicBezTo>
                    <a:pt x="365" y="263"/>
                    <a:pt x="363" y="266"/>
                    <a:pt x="361" y="268"/>
                  </a:cubicBezTo>
                  <a:cubicBezTo>
                    <a:pt x="359" y="271"/>
                    <a:pt x="357" y="274"/>
                    <a:pt x="354" y="277"/>
                  </a:cubicBezTo>
                  <a:cubicBezTo>
                    <a:pt x="349" y="282"/>
                    <a:pt x="344" y="286"/>
                    <a:pt x="339" y="288"/>
                  </a:cubicBezTo>
                  <a:cubicBezTo>
                    <a:pt x="334" y="290"/>
                    <a:pt x="329" y="291"/>
                    <a:pt x="323" y="291"/>
                  </a:cubicBezTo>
                  <a:cubicBezTo>
                    <a:pt x="318" y="291"/>
                    <a:pt x="313" y="289"/>
                    <a:pt x="308" y="287"/>
                  </a:cubicBezTo>
                  <a:cubicBezTo>
                    <a:pt x="302" y="284"/>
                    <a:pt x="297" y="280"/>
                    <a:pt x="291" y="274"/>
                  </a:cubicBezTo>
                  <a:cubicBezTo>
                    <a:pt x="286" y="269"/>
                    <a:pt x="282" y="264"/>
                    <a:pt x="280" y="259"/>
                  </a:cubicBezTo>
                  <a:cubicBezTo>
                    <a:pt x="277" y="253"/>
                    <a:pt x="275" y="248"/>
                    <a:pt x="275" y="242"/>
                  </a:cubicBezTo>
                  <a:cubicBezTo>
                    <a:pt x="275" y="237"/>
                    <a:pt x="275" y="232"/>
                    <a:pt x="277" y="227"/>
                  </a:cubicBezTo>
                  <a:cubicBezTo>
                    <a:pt x="279" y="222"/>
                    <a:pt x="283" y="217"/>
                    <a:pt x="287" y="213"/>
                  </a:cubicBezTo>
                  <a:cubicBezTo>
                    <a:pt x="292" y="208"/>
                    <a:pt x="296" y="205"/>
                    <a:pt x="301" y="203"/>
                  </a:cubicBezTo>
                  <a:cubicBezTo>
                    <a:pt x="306" y="201"/>
                    <a:pt x="311" y="200"/>
                    <a:pt x="315" y="201"/>
                  </a:cubicBezTo>
                  <a:cubicBezTo>
                    <a:pt x="320" y="201"/>
                    <a:pt x="325" y="203"/>
                    <a:pt x="329" y="205"/>
                  </a:cubicBezTo>
                  <a:cubicBezTo>
                    <a:pt x="333" y="208"/>
                    <a:pt x="338" y="211"/>
                    <a:pt x="342" y="215"/>
                  </a:cubicBezTo>
                  <a:lnTo>
                    <a:pt x="344" y="217"/>
                  </a:lnTo>
                  <a:close/>
                  <a:moveTo>
                    <a:pt x="329" y="224"/>
                  </a:moveTo>
                  <a:cubicBezTo>
                    <a:pt x="324" y="219"/>
                    <a:pt x="318" y="215"/>
                    <a:pt x="312" y="215"/>
                  </a:cubicBezTo>
                  <a:cubicBezTo>
                    <a:pt x="306" y="214"/>
                    <a:pt x="300" y="216"/>
                    <a:pt x="295" y="222"/>
                  </a:cubicBezTo>
                  <a:cubicBezTo>
                    <a:pt x="292" y="224"/>
                    <a:pt x="290" y="227"/>
                    <a:pt x="289" y="230"/>
                  </a:cubicBezTo>
                  <a:cubicBezTo>
                    <a:pt x="288" y="234"/>
                    <a:pt x="288" y="237"/>
                    <a:pt x="288" y="240"/>
                  </a:cubicBezTo>
                  <a:cubicBezTo>
                    <a:pt x="289" y="243"/>
                    <a:pt x="290" y="246"/>
                    <a:pt x="291" y="249"/>
                  </a:cubicBezTo>
                  <a:cubicBezTo>
                    <a:pt x="292" y="252"/>
                    <a:pt x="294" y="254"/>
                    <a:pt x="297" y="257"/>
                  </a:cubicBezTo>
                  <a:lnTo>
                    <a:pt x="329" y="224"/>
                  </a:lnTo>
                  <a:close/>
                  <a:moveTo>
                    <a:pt x="386" y="125"/>
                  </a:moveTo>
                  <a:cubicBezTo>
                    <a:pt x="387" y="127"/>
                    <a:pt x="388" y="128"/>
                    <a:pt x="389" y="129"/>
                  </a:cubicBezTo>
                  <a:cubicBezTo>
                    <a:pt x="389" y="130"/>
                    <a:pt x="389" y="131"/>
                    <a:pt x="388" y="132"/>
                  </a:cubicBezTo>
                  <a:lnTo>
                    <a:pt x="379" y="140"/>
                  </a:lnTo>
                  <a:cubicBezTo>
                    <a:pt x="383" y="141"/>
                    <a:pt x="385" y="141"/>
                    <a:pt x="388" y="143"/>
                  </a:cubicBezTo>
                  <a:cubicBezTo>
                    <a:pt x="390" y="144"/>
                    <a:pt x="393" y="145"/>
                    <a:pt x="395" y="148"/>
                  </a:cubicBezTo>
                  <a:cubicBezTo>
                    <a:pt x="398" y="151"/>
                    <a:pt x="401" y="155"/>
                    <a:pt x="402" y="158"/>
                  </a:cubicBezTo>
                  <a:cubicBezTo>
                    <a:pt x="404" y="162"/>
                    <a:pt x="405" y="166"/>
                    <a:pt x="404" y="170"/>
                  </a:cubicBezTo>
                  <a:cubicBezTo>
                    <a:pt x="404" y="174"/>
                    <a:pt x="403" y="178"/>
                    <a:pt x="401" y="181"/>
                  </a:cubicBezTo>
                  <a:cubicBezTo>
                    <a:pt x="399" y="185"/>
                    <a:pt x="397" y="189"/>
                    <a:pt x="393" y="192"/>
                  </a:cubicBezTo>
                  <a:cubicBezTo>
                    <a:pt x="391" y="195"/>
                    <a:pt x="388" y="197"/>
                    <a:pt x="385" y="198"/>
                  </a:cubicBezTo>
                  <a:cubicBezTo>
                    <a:pt x="383" y="200"/>
                    <a:pt x="380" y="201"/>
                    <a:pt x="378" y="201"/>
                  </a:cubicBezTo>
                  <a:cubicBezTo>
                    <a:pt x="378" y="202"/>
                    <a:pt x="378" y="204"/>
                    <a:pt x="379" y="206"/>
                  </a:cubicBezTo>
                  <a:cubicBezTo>
                    <a:pt x="379" y="207"/>
                    <a:pt x="380" y="208"/>
                    <a:pt x="381" y="210"/>
                  </a:cubicBezTo>
                  <a:cubicBezTo>
                    <a:pt x="383" y="211"/>
                    <a:pt x="385" y="212"/>
                    <a:pt x="387" y="212"/>
                  </a:cubicBezTo>
                  <a:cubicBezTo>
                    <a:pt x="390" y="211"/>
                    <a:pt x="392" y="210"/>
                    <a:pt x="395" y="207"/>
                  </a:cubicBezTo>
                  <a:lnTo>
                    <a:pt x="411" y="193"/>
                  </a:lnTo>
                  <a:cubicBezTo>
                    <a:pt x="414" y="190"/>
                    <a:pt x="417" y="187"/>
                    <a:pt x="420" y="186"/>
                  </a:cubicBezTo>
                  <a:cubicBezTo>
                    <a:pt x="424" y="184"/>
                    <a:pt x="427" y="183"/>
                    <a:pt x="430" y="182"/>
                  </a:cubicBezTo>
                  <a:cubicBezTo>
                    <a:pt x="433" y="182"/>
                    <a:pt x="436" y="182"/>
                    <a:pt x="439" y="183"/>
                  </a:cubicBezTo>
                  <a:cubicBezTo>
                    <a:pt x="442" y="184"/>
                    <a:pt x="445" y="186"/>
                    <a:pt x="448" y="188"/>
                  </a:cubicBezTo>
                  <a:cubicBezTo>
                    <a:pt x="450" y="191"/>
                    <a:pt x="452" y="194"/>
                    <a:pt x="454" y="198"/>
                  </a:cubicBezTo>
                  <a:cubicBezTo>
                    <a:pt x="455" y="202"/>
                    <a:pt x="455" y="205"/>
                    <a:pt x="455" y="210"/>
                  </a:cubicBezTo>
                  <a:cubicBezTo>
                    <a:pt x="454" y="214"/>
                    <a:pt x="453" y="218"/>
                    <a:pt x="450" y="223"/>
                  </a:cubicBezTo>
                  <a:cubicBezTo>
                    <a:pt x="448" y="228"/>
                    <a:pt x="444" y="233"/>
                    <a:pt x="439" y="238"/>
                  </a:cubicBezTo>
                  <a:cubicBezTo>
                    <a:pt x="434" y="243"/>
                    <a:pt x="430" y="246"/>
                    <a:pt x="425" y="249"/>
                  </a:cubicBezTo>
                  <a:cubicBezTo>
                    <a:pt x="421" y="251"/>
                    <a:pt x="417" y="253"/>
                    <a:pt x="414" y="254"/>
                  </a:cubicBezTo>
                  <a:cubicBezTo>
                    <a:pt x="410" y="255"/>
                    <a:pt x="407" y="254"/>
                    <a:pt x="404" y="253"/>
                  </a:cubicBezTo>
                  <a:cubicBezTo>
                    <a:pt x="401" y="252"/>
                    <a:pt x="398" y="251"/>
                    <a:pt x="396" y="249"/>
                  </a:cubicBezTo>
                  <a:cubicBezTo>
                    <a:pt x="395" y="247"/>
                    <a:pt x="393" y="245"/>
                    <a:pt x="392" y="244"/>
                  </a:cubicBezTo>
                  <a:cubicBezTo>
                    <a:pt x="391" y="242"/>
                    <a:pt x="391" y="240"/>
                    <a:pt x="390" y="238"/>
                  </a:cubicBezTo>
                  <a:cubicBezTo>
                    <a:pt x="390" y="236"/>
                    <a:pt x="389" y="234"/>
                    <a:pt x="389" y="232"/>
                  </a:cubicBezTo>
                  <a:cubicBezTo>
                    <a:pt x="389" y="230"/>
                    <a:pt x="389" y="227"/>
                    <a:pt x="390" y="225"/>
                  </a:cubicBezTo>
                  <a:cubicBezTo>
                    <a:pt x="386" y="226"/>
                    <a:pt x="383" y="226"/>
                    <a:pt x="381" y="225"/>
                  </a:cubicBezTo>
                  <a:cubicBezTo>
                    <a:pt x="378" y="225"/>
                    <a:pt x="376" y="224"/>
                    <a:pt x="374" y="222"/>
                  </a:cubicBezTo>
                  <a:cubicBezTo>
                    <a:pt x="371" y="219"/>
                    <a:pt x="369" y="216"/>
                    <a:pt x="368" y="213"/>
                  </a:cubicBezTo>
                  <a:cubicBezTo>
                    <a:pt x="367" y="210"/>
                    <a:pt x="367" y="206"/>
                    <a:pt x="367" y="203"/>
                  </a:cubicBezTo>
                  <a:cubicBezTo>
                    <a:pt x="364" y="203"/>
                    <a:pt x="361" y="202"/>
                    <a:pt x="358" y="201"/>
                  </a:cubicBezTo>
                  <a:cubicBezTo>
                    <a:pt x="355" y="199"/>
                    <a:pt x="352" y="197"/>
                    <a:pt x="349" y="194"/>
                  </a:cubicBezTo>
                  <a:cubicBezTo>
                    <a:pt x="346" y="191"/>
                    <a:pt x="343" y="187"/>
                    <a:pt x="342" y="184"/>
                  </a:cubicBezTo>
                  <a:cubicBezTo>
                    <a:pt x="340" y="180"/>
                    <a:pt x="339" y="176"/>
                    <a:pt x="340" y="172"/>
                  </a:cubicBezTo>
                  <a:cubicBezTo>
                    <a:pt x="340" y="168"/>
                    <a:pt x="341" y="164"/>
                    <a:pt x="343" y="160"/>
                  </a:cubicBezTo>
                  <a:cubicBezTo>
                    <a:pt x="345" y="156"/>
                    <a:pt x="347" y="153"/>
                    <a:pt x="350" y="149"/>
                  </a:cubicBezTo>
                  <a:cubicBezTo>
                    <a:pt x="352" y="148"/>
                    <a:pt x="354" y="146"/>
                    <a:pt x="356" y="145"/>
                  </a:cubicBezTo>
                  <a:cubicBezTo>
                    <a:pt x="358" y="143"/>
                    <a:pt x="359" y="142"/>
                    <a:pt x="361" y="141"/>
                  </a:cubicBezTo>
                  <a:lnTo>
                    <a:pt x="379" y="123"/>
                  </a:lnTo>
                  <a:cubicBezTo>
                    <a:pt x="380" y="122"/>
                    <a:pt x="381" y="122"/>
                    <a:pt x="382" y="123"/>
                  </a:cubicBezTo>
                  <a:cubicBezTo>
                    <a:pt x="383" y="123"/>
                    <a:pt x="384" y="124"/>
                    <a:pt x="386" y="125"/>
                  </a:cubicBezTo>
                  <a:close/>
                  <a:moveTo>
                    <a:pt x="384" y="158"/>
                  </a:moveTo>
                  <a:cubicBezTo>
                    <a:pt x="380" y="154"/>
                    <a:pt x="376" y="152"/>
                    <a:pt x="372" y="152"/>
                  </a:cubicBezTo>
                  <a:cubicBezTo>
                    <a:pt x="367" y="152"/>
                    <a:pt x="363" y="154"/>
                    <a:pt x="359" y="158"/>
                  </a:cubicBezTo>
                  <a:cubicBezTo>
                    <a:pt x="357" y="160"/>
                    <a:pt x="355" y="162"/>
                    <a:pt x="354" y="165"/>
                  </a:cubicBezTo>
                  <a:cubicBezTo>
                    <a:pt x="353" y="167"/>
                    <a:pt x="353" y="169"/>
                    <a:pt x="353" y="171"/>
                  </a:cubicBezTo>
                  <a:cubicBezTo>
                    <a:pt x="353" y="174"/>
                    <a:pt x="354" y="176"/>
                    <a:pt x="355" y="178"/>
                  </a:cubicBezTo>
                  <a:cubicBezTo>
                    <a:pt x="356" y="180"/>
                    <a:pt x="358" y="182"/>
                    <a:pt x="359" y="184"/>
                  </a:cubicBezTo>
                  <a:cubicBezTo>
                    <a:pt x="363" y="188"/>
                    <a:pt x="368" y="190"/>
                    <a:pt x="372" y="190"/>
                  </a:cubicBezTo>
                  <a:cubicBezTo>
                    <a:pt x="377" y="190"/>
                    <a:pt x="381" y="188"/>
                    <a:pt x="385" y="184"/>
                  </a:cubicBezTo>
                  <a:cubicBezTo>
                    <a:pt x="387" y="182"/>
                    <a:pt x="389" y="179"/>
                    <a:pt x="389" y="177"/>
                  </a:cubicBezTo>
                  <a:cubicBezTo>
                    <a:pt x="390" y="175"/>
                    <a:pt x="391" y="173"/>
                    <a:pt x="391" y="170"/>
                  </a:cubicBezTo>
                  <a:cubicBezTo>
                    <a:pt x="390" y="168"/>
                    <a:pt x="390" y="166"/>
                    <a:pt x="389" y="164"/>
                  </a:cubicBezTo>
                  <a:cubicBezTo>
                    <a:pt x="388" y="162"/>
                    <a:pt x="386" y="160"/>
                    <a:pt x="384" y="158"/>
                  </a:cubicBezTo>
                  <a:close/>
                  <a:moveTo>
                    <a:pt x="437" y="200"/>
                  </a:moveTo>
                  <a:cubicBezTo>
                    <a:pt x="435" y="197"/>
                    <a:pt x="432" y="196"/>
                    <a:pt x="428" y="197"/>
                  </a:cubicBezTo>
                  <a:cubicBezTo>
                    <a:pt x="425" y="198"/>
                    <a:pt x="421" y="200"/>
                    <a:pt x="417" y="203"/>
                  </a:cubicBezTo>
                  <a:lnTo>
                    <a:pt x="401" y="218"/>
                  </a:lnTo>
                  <a:cubicBezTo>
                    <a:pt x="401" y="221"/>
                    <a:pt x="401" y="223"/>
                    <a:pt x="401" y="225"/>
                  </a:cubicBezTo>
                  <a:cubicBezTo>
                    <a:pt x="401" y="227"/>
                    <a:pt x="401" y="229"/>
                    <a:pt x="402" y="230"/>
                  </a:cubicBezTo>
                  <a:cubicBezTo>
                    <a:pt x="402" y="231"/>
                    <a:pt x="403" y="233"/>
                    <a:pt x="403" y="234"/>
                  </a:cubicBezTo>
                  <a:cubicBezTo>
                    <a:pt x="404" y="235"/>
                    <a:pt x="405" y="236"/>
                    <a:pt x="406" y="237"/>
                  </a:cubicBezTo>
                  <a:cubicBezTo>
                    <a:pt x="409" y="240"/>
                    <a:pt x="412" y="240"/>
                    <a:pt x="417" y="239"/>
                  </a:cubicBezTo>
                  <a:cubicBezTo>
                    <a:pt x="421" y="237"/>
                    <a:pt x="426" y="234"/>
                    <a:pt x="431" y="229"/>
                  </a:cubicBezTo>
                  <a:cubicBezTo>
                    <a:pt x="434" y="226"/>
                    <a:pt x="437" y="223"/>
                    <a:pt x="438" y="220"/>
                  </a:cubicBezTo>
                  <a:cubicBezTo>
                    <a:pt x="440" y="217"/>
                    <a:pt x="441" y="214"/>
                    <a:pt x="441" y="212"/>
                  </a:cubicBezTo>
                  <a:cubicBezTo>
                    <a:pt x="442" y="209"/>
                    <a:pt x="441" y="207"/>
                    <a:pt x="441" y="205"/>
                  </a:cubicBezTo>
                  <a:cubicBezTo>
                    <a:pt x="440" y="203"/>
                    <a:pt x="439" y="201"/>
                    <a:pt x="437" y="200"/>
                  </a:cubicBezTo>
                  <a:close/>
                  <a:moveTo>
                    <a:pt x="501" y="124"/>
                  </a:move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1" y="126"/>
                    <a:pt x="501" y="127"/>
                  </a:cubicBezTo>
                  <a:cubicBezTo>
                    <a:pt x="501" y="127"/>
                    <a:pt x="501" y="128"/>
                    <a:pt x="500" y="129"/>
                  </a:cubicBezTo>
                  <a:cubicBezTo>
                    <a:pt x="499" y="130"/>
                    <a:pt x="499" y="131"/>
                    <a:pt x="497" y="132"/>
                  </a:cubicBezTo>
                  <a:cubicBezTo>
                    <a:pt x="496" y="133"/>
                    <a:pt x="495" y="134"/>
                    <a:pt x="495" y="134"/>
                  </a:cubicBezTo>
                  <a:cubicBezTo>
                    <a:pt x="494" y="135"/>
                    <a:pt x="493" y="135"/>
                    <a:pt x="493" y="135"/>
                  </a:cubicBezTo>
                  <a:cubicBezTo>
                    <a:pt x="492" y="136"/>
                    <a:pt x="491" y="136"/>
                    <a:pt x="491" y="136"/>
                  </a:cubicBezTo>
                  <a:cubicBezTo>
                    <a:pt x="491" y="136"/>
                    <a:pt x="490" y="135"/>
                    <a:pt x="490" y="135"/>
                  </a:cubicBezTo>
                  <a:lnTo>
                    <a:pt x="455" y="100"/>
                  </a:lnTo>
                  <a:cubicBezTo>
                    <a:pt x="452" y="97"/>
                    <a:pt x="449" y="94"/>
                    <a:pt x="446" y="93"/>
                  </a:cubicBezTo>
                  <a:cubicBezTo>
                    <a:pt x="443" y="91"/>
                    <a:pt x="441" y="90"/>
                    <a:pt x="438" y="90"/>
                  </a:cubicBezTo>
                  <a:cubicBezTo>
                    <a:pt x="436" y="89"/>
                    <a:pt x="433" y="89"/>
                    <a:pt x="431" y="90"/>
                  </a:cubicBezTo>
                  <a:cubicBezTo>
                    <a:pt x="428" y="91"/>
                    <a:pt x="426" y="92"/>
                    <a:pt x="424" y="95"/>
                  </a:cubicBezTo>
                  <a:cubicBezTo>
                    <a:pt x="421" y="97"/>
                    <a:pt x="420" y="101"/>
                    <a:pt x="419" y="106"/>
                  </a:cubicBezTo>
                  <a:cubicBezTo>
                    <a:pt x="418" y="110"/>
                    <a:pt x="418" y="116"/>
                    <a:pt x="419" y="123"/>
                  </a:cubicBezTo>
                  <a:lnTo>
                    <a:pt x="460" y="165"/>
                  </a:lnTo>
                  <a:cubicBezTo>
                    <a:pt x="461" y="165"/>
                    <a:pt x="461" y="165"/>
                    <a:pt x="461" y="166"/>
                  </a:cubicBezTo>
                  <a:cubicBezTo>
                    <a:pt x="461" y="166"/>
                    <a:pt x="461" y="167"/>
                    <a:pt x="461" y="167"/>
                  </a:cubicBezTo>
                  <a:cubicBezTo>
                    <a:pt x="461" y="168"/>
                    <a:pt x="460" y="168"/>
                    <a:pt x="460" y="169"/>
                  </a:cubicBezTo>
                  <a:cubicBezTo>
                    <a:pt x="459" y="170"/>
                    <a:pt x="458" y="171"/>
                    <a:pt x="457" y="172"/>
                  </a:cubicBezTo>
                  <a:cubicBezTo>
                    <a:pt x="456" y="173"/>
                    <a:pt x="455" y="174"/>
                    <a:pt x="454" y="175"/>
                  </a:cubicBezTo>
                  <a:cubicBezTo>
                    <a:pt x="453" y="175"/>
                    <a:pt x="453" y="176"/>
                    <a:pt x="452" y="176"/>
                  </a:cubicBezTo>
                  <a:cubicBezTo>
                    <a:pt x="451" y="176"/>
                    <a:pt x="451" y="176"/>
                    <a:pt x="451" y="176"/>
                  </a:cubicBezTo>
                  <a:cubicBezTo>
                    <a:pt x="450" y="176"/>
                    <a:pt x="450" y="176"/>
                    <a:pt x="449" y="176"/>
                  </a:cubicBezTo>
                  <a:lnTo>
                    <a:pt x="390" y="116"/>
                  </a:lnTo>
                  <a:cubicBezTo>
                    <a:pt x="389" y="116"/>
                    <a:pt x="389" y="115"/>
                    <a:pt x="389" y="115"/>
                  </a:cubicBezTo>
                  <a:cubicBezTo>
                    <a:pt x="389" y="114"/>
                    <a:pt x="389" y="114"/>
                    <a:pt x="389" y="113"/>
                  </a:cubicBezTo>
                  <a:cubicBezTo>
                    <a:pt x="389" y="113"/>
                    <a:pt x="390" y="112"/>
                    <a:pt x="390" y="111"/>
                  </a:cubicBezTo>
                  <a:cubicBezTo>
                    <a:pt x="391" y="111"/>
                    <a:pt x="392" y="110"/>
                    <a:pt x="393" y="109"/>
                  </a:cubicBezTo>
                  <a:cubicBezTo>
                    <a:pt x="394" y="108"/>
                    <a:pt x="395" y="107"/>
                    <a:pt x="395" y="107"/>
                  </a:cubicBezTo>
                  <a:cubicBezTo>
                    <a:pt x="396" y="106"/>
                    <a:pt x="397" y="106"/>
                    <a:pt x="397" y="105"/>
                  </a:cubicBezTo>
                  <a:cubicBezTo>
                    <a:pt x="398" y="105"/>
                    <a:pt x="398" y="105"/>
                    <a:pt x="399" y="105"/>
                  </a:cubicBezTo>
                  <a:cubicBezTo>
                    <a:pt x="399" y="105"/>
                    <a:pt x="399" y="106"/>
                    <a:pt x="400" y="106"/>
                  </a:cubicBezTo>
                  <a:lnTo>
                    <a:pt x="408" y="114"/>
                  </a:lnTo>
                  <a:cubicBezTo>
                    <a:pt x="407" y="107"/>
                    <a:pt x="408" y="101"/>
                    <a:pt x="409" y="96"/>
                  </a:cubicBezTo>
                  <a:cubicBezTo>
                    <a:pt x="411" y="90"/>
                    <a:pt x="413" y="86"/>
                    <a:pt x="417" y="83"/>
                  </a:cubicBezTo>
                  <a:cubicBezTo>
                    <a:pt x="421" y="79"/>
                    <a:pt x="425" y="76"/>
                    <a:pt x="429" y="75"/>
                  </a:cubicBezTo>
                  <a:cubicBezTo>
                    <a:pt x="433" y="73"/>
                    <a:pt x="437" y="73"/>
                    <a:pt x="441" y="74"/>
                  </a:cubicBezTo>
                  <a:cubicBezTo>
                    <a:pt x="445" y="74"/>
                    <a:pt x="449" y="76"/>
                    <a:pt x="452" y="78"/>
                  </a:cubicBezTo>
                  <a:cubicBezTo>
                    <a:pt x="456" y="80"/>
                    <a:pt x="460" y="84"/>
                    <a:pt x="464" y="88"/>
                  </a:cubicBezTo>
                  <a:lnTo>
                    <a:pt x="501" y="124"/>
                  </a:lnTo>
                  <a:close/>
                  <a:moveTo>
                    <a:pt x="574" y="51"/>
                  </a:moveTo>
                  <a:cubicBezTo>
                    <a:pt x="574" y="52"/>
                    <a:pt x="574" y="53"/>
                    <a:pt x="574" y="53"/>
                  </a:cubicBezTo>
                  <a:cubicBezTo>
                    <a:pt x="574" y="54"/>
                    <a:pt x="574" y="54"/>
                    <a:pt x="573" y="55"/>
                  </a:cubicBezTo>
                  <a:cubicBezTo>
                    <a:pt x="573" y="56"/>
                    <a:pt x="572" y="57"/>
                    <a:pt x="571" y="58"/>
                  </a:cubicBezTo>
                  <a:cubicBezTo>
                    <a:pt x="570" y="59"/>
                    <a:pt x="569" y="60"/>
                    <a:pt x="568" y="61"/>
                  </a:cubicBezTo>
                  <a:cubicBezTo>
                    <a:pt x="567" y="61"/>
                    <a:pt x="566" y="62"/>
                    <a:pt x="566" y="62"/>
                  </a:cubicBezTo>
                  <a:cubicBezTo>
                    <a:pt x="565" y="62"/>
                    <a:pt x="565" y="61"/>
                    <a:pt x="564" y="61"/>
                  </a:cubicBezTo>
                  <a:lnTo>
                    <a:pt x="558" y="55"/>
                  </a:lnTo>
                  <a:cubicBezTo>
                    <a:pt x="558" y="60"/>
                    <a:pt x="558" y="65"/>
                    <a:pt x="556" y="70"/>
                  </a:cubicBezTo>
                  <a:cubicBezTo>
                    <a:pt x="554" y="75"/>
                    <a:pt x="552" y="79"/>
                    <a:pt x="548" y="83"/>
                  </a:cubicBezTo>
                  <a:cubicBezTo>
                    <a:pt x="545" y="86"/>
                    <a:pt x="542" y="88"/>
                    <a:pt x="538" y="90"/>
                  </a:cubicBezTo>
                  <a:cubicBezTo>
                    <a:pt x="535" y="92"/>
                    <a:pt x="532" y="93"/>
                    <a:pt x="528" y="93"/>
                  </a:cubicBezTo>
                  <a:cubicBezTo>
                    <a:pt x="525" y="93"/>
                    <a:pt x="522" y="93"/>
                    <a:pt x="519" y="91"/>
                  </a:cubicBezTo>
                  <a:cubicBezTo>
                    <a:pt x="515" y="90"/>
                    <a:pt x="512" y="88"/>
                    <a:pt x="509" y="85"/>
                  </a:cubicBezTo>
                  <a:cubicBezTo>
                    <a:pt x="506" y="82"/>
                    <a:pt x="504" y="78"/>
                    <a:pt x="503" y="74"/>
                  </a:cubicBezTo>
                  <a:cubicBezTo>
                    <a:pt x="502" y="70"/>
                    <a:pt x="501" y="66"/>
                    <a:pt x="502" y="62"/>
                  </a:cubicBezTo>
                  <a:cubicBezTo>
                    <a:pt x="503" y="58"/>
                    <a:pt x="505" y="54"/>
                    <a:pt x="508" y="49"/>
                  </a:cubicBezTo>
                  <a:cubicBezTo>
                    <a:pt x="511" y="45"/>
                    <a:pt x="515" y="40"/>
                    <a:pt x="519" y="35"/>
                  </a:cubicBezTo>
                  <a:lnTo>
                    <a:pt x="528" y="27"/>
                  </a:lnTo>
                  <a:lnTo>
                    <a:pt x="523" y="23"/>
                  </a:lnTo>
                  <a:cubicBezTo>
                    <a:pt x="521" y="20"/>
                    <a:pt x="518" y="18"/>
                    <a:pt x="516" y="17"/>
                  </a:cubicBezTo>
                  <a:cubicBezTo>
                    <a:pt x="514" y="16"/>
                    <a:pt x="512" y="15"/>
                    <a:pt x="509" y="15"/>
                  </a:cubicBezTo>
                  <a:cubicBezTo>
                    <a:pt x="507" y="15"/>
                    <a:pt x="505" y="16"/>
                    <a:pt x="503" y="17"/>
                  </a:cubicBezTo>
                  <a:cubicBezTo>
                    <a:pt x="500" y="18"/>
                    <a:pt x="498" y="20"/>
                    <a:pt x="495" y="22"/>
                  </a:cubicBezTo>
                  <a:cubicBezTo>
                    <a:pt x="493" y="25"/>
                    <a:pt x="491" y="28"/>
                    <a:pt x="489" y="30"/>
                  </a:cubicBezTo>
                  <a:cubicBezTo>
                    <a:pt x="488" y="33"/>
                    <a:pt x="486" y="36"/>
                    <a:pt x="486" y="38"/>
                  </a:cubicBezTo>
                  <a:cubicBezTo>
                    <a:pt x="485" y="41"/>
                    <a:pt x="484" y="43"/>
                    <a:pt x="484" y="44"/>
                  </a:cubicBezTo>
                  <a:cubicBezTo>
                    <a:pt x="483" y="46"/>
                    <a:pt x="483" y="47"/>
                    <a:pt x="482" y="48"/>
                  </a:cubicBezTo>
                  <a:cubicBezTo>
                    <a:pt x="482" y="48"/>
                    <a:pt x="481" y="48"/>
                    <a:pt x="481" y="48"/>
                  </a:cubicBezTo>
                  <a:cubicBezTo>
                    <a:pt x="480" y="48"/>
                    <a:pt x="480" y="48"/>
                    <a:pt x="479" y="48"/>
                  </a:cubicBezTo>
                  <a:cubicBezTo>
                    <a:pt x="479" y="48"/>
                    <a:pt x="478" y="48"/>
                    <a:pt x="478" y="47"/>
                  </a:cubicBezTo>
                  <a:cubicBezTo>
                    <a:pt x="477" y="47"/>
                    <a:pt x="476" y="46"/>
                    <a:pt x="476" y="46"/>
                  </a:cubicBezTo>
                  <a:cubicBezTo>
                    <a:pt x="475" y="45"/>
                    <a:pt x="474" y="44"/>
                    <a:pt x="473" y="43"/>
                  </a:cubicBezTo>
                  <a:cubicBezTo>
                    <a:pt x="473" y="42"/>
                    <a:pt x="473" y="41"/>
                    <a:pt x="473" y="40"/>
                  </a:cubicBezTo>
                  <a:cubicBezTo>
                    <a:pt x="473" y="39"/>
                    <a:pt x="473" y="37"/>
                    <a:pt x="474" y="35"/>
                  </a:cubicBezTo>
                  <a:cubicBezTo>
                    <a:pt x="474" y="32"/>
                    <a:pt x="475" y="30"/>
                    <a:pt x="477" y="28"/>
                  </a:cubicBezTo>
                  <a:cubicBezTo>
                    <a:pt x="478" y="25"/>
                    <a:pt x="479" y="22"/>
                    <a:pt x="481" y="20"/>
                  </a:cubicBezTo>
                  <a:cubicBezTo>
                    <a:pt x="483" y="17"/>
                    <a:pt x="485" y="15"/>
                    <a:pt x="487" y="12"/>
                  </a:cubicBezTo>
                  <a:cubicBezTo>
                    <a:pt x="492" y="8"/>
                    <a:pt x="496" y="5"/>
                    <a:pt x="500" y="3"/>
                  </a:cubicBezTo>
                  <a:cubicBezTo>
                    <a:pt x="504" y="1"/>
                    <a:pt x="508" y="0"/>
                    <a:pt x="511" y="0"/>
                  </a:cubicBezTo>
                  <a:cubicBezTo>
                    <a:pt x="515" y="0"/>
                    <a:pt x="519" y="1"/>
                    <a:pt x="522" y="3"/>
                  </a:cubicBezTo>
                  <a:cubicBezTo>
                    <a:pt x="526" y="5"/>
                    <a:pt x="530" y="7"/>
                    <a:pt x="533" y="11"/>
                  </a:cubicBezTo>
                  <a:lnTo>
                    <a:pt x="574" y="51"/>
                  </a:lnTo>
                  <a:close/>
                  <a:moveTo>
                    <a:pt x="536" y="35"/>
                  </a:moveTo>
                  <a:lnTo>
                    <a:pt x="526" y="44"/>
                  </a:lnTo>
                  <a:cubicBezTo>
                    <a:pt x="523" y="47"/>
                    <a:pt x="521" y="50"/>
                    <a:pt x="519" y="53"/>
                  </a:cubicBezTo>
                  <a:cubicBezTo>
                    <a:pt x="517" y="56"/>
                    <a:pt x="516" y="58"/>
                    <a:pt x="516" y="61"/>
                  </a:cubicBezTo>
                  <a:cubicBezTo>
                    <a:pt x="515" y="63"/>
                    <a:pt x="516" y="65"/>
                    <a:pt x="516" y="68"/>
                  </a:cubicBezTo>
                  <a:cubicBezTo>
                    <a:pt x="517" y="70"/>
                    <a:pt x="518" y="72"/>
                    <a:pt x="520" y="73"/>
                  </a:cubicBezTo>
                  <a:cubicBezTo>
                    <a:pt x="523" y="76"/>
                    <a:pt x="527" y="78"/>
                    <a:pt x="530" y="78"/>
                  </a:cubicBezTo>
                  <a:cubicBezTo>
                    <a:pt x="534" y="78"/>
                    <a:pt x="538" y="76"/>
                    <a:pt x="541" y="72"/>
                  </a:cubicBezTo>
                  <a:cubicBezTo>
                    <a:pt x="544" y="69"/>
                    <a:pt x="546" y="66"/>
                    <a:pt x="547" y="62"/>
                  </a:cubicBezTo>
                  <a:cubicBezTo>
                    <a:pt x="548" y="58"/>
                    <a:pt x="549" y="53"/>
                    <a:pt x="548" y="48"/>
                  </a:cubicBezTo>
                  <a:lnTo>
                    <a:pt x="536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6384926" y="4192588"/>
              <a:ext cx="268288" cy="274638"/>
            </a:xfrm>
            <a:custGeom>
              <a:avLst/>
              <a:gdLst>
                <a:gd name="T0" fmla="*/ 124 w 477"/>
                <a:gd name="T1" fmla="*/ 418 h 485"/>
                <a:gd name="T2" fmla="*/ 87 w 477"/>
                <a:gd name="T3" fmla="*/ 409 h 485"/>
                <a:gd name="T4" fmla="*/ 64 w 477"/>
                <a:gd name="T5" fmla="*/ 478 h 485"/>
                <a:gd name="T6" fmla="*/ 52 w 477"/>
                <a:gd name="T7" fmla="*/ 481 h 485"/>
                <a:gd name="T8" fmla="*/ 6 w 477"/>
                <a:gd name="T9" fmla="*/ 363 h 485"/>
                <a:gd name="T10" fmla="*/ 125 w 477"/>
                <a:gd name="T11" fmla="*/ 409 h 485"/>
                <a:gd name="T12" fmla="*/ 17 w 477"/>
                <a:gd name="T13" fmla="*/ 375 h 485"/>
                <a:gd name="T14" fmla="*/ 173 w 477"/>
                <a:gd name="T15" fmla="*/ 371 h 485"/>
                <a:gd name="T16" fmla="*/ 150 w 477"/>
                <a:gd name="T17" fmla="*/ 388 h 485"/>
                <a:gd name="T18" fmla="*/ 145 w 477"/>
                <a:gd name="T19" fmla="*/ 397 h 485"/>
                <a:gd name="T20" fmla="*/ 52 w 477"/>
                <a:gd name="T21" fmla="*/ 308 h 485"/>
                <a:gd name="T22" fmla="*/ 60 w 477"/>
                <a:gd name="T23" fmla="*/ 297 h 485"/>
                <a:gd name="T24" fmla="*/ 101 w 477"/>
                <a:gd name="T25" fmla="*/ 316 h 485"/>
                <a:gd name="T26" fmla="*/ 151 w 477"/>
                <a:gd name="T27" fmla="*/ 301 h 485"/>
                <a:gd name="T28" fmla="*/ 125 w 477"/>
                <a:gd name="T29" fmla="*/ 310 h 485"/>
                <a:gd name="T30" fmla="*/ 110 w 477"/>
                <a:gd name="T31" fmla="*/ 345 h 485"/>
                <a:gd name="T32" fmla="*/ 167 w 477"/>
                <a:gd name="T33" fmla="*/ 343 h 485"/>
                <a:gd name="T34" fmla="*/ 191 w 477"/>
                <a:gd name="T35" fmla="*/ 243 h 485"/>
                <a:gd name="T36" fmla="*/ 185 w 477"/>
                <a:gd name="T37" fmla="*/ 249 h 485"/>
                <a:gd name="T38" fmla="*/ 180 w 477"/>
                <a:gd name="T39" fmla="*/ 279 h 485"/>
                <a:gd name="T40" fmla="*/ 216 w 477"/>
                <a:gd name="T41" fmla="*/ 326 h 485"/>
                <a:gd name="T42" fmla="*/ 149 w 477"/>
                <a:gd name="T43" fmla="*/ 270 h 485"/>
                <a:gd name="T44" fmla="*/ 154 w 477"/>
                <a:gd name="T45" fmla="*/ 260 h 485"/>
                <a:gd name="T46" fmla="*/ 166 w 477"/>
                <a:gd name="T47" fmla="*/ 258 h 485"/>
                <a:gd name="T48" fmla="*/ 177 w 477"/>
                <a:gd name="T49" fmla="*/ 237 h 485"/>
                <a:gd name="T50" fmla="*/ 185 w 477"/>
                <a:gd name="T51" fmla="*/ 236 h 485"/>
                <a:gd name="T52" fmla="*/ 304 w 477"/>
                <a:gd name="T53" fmla="*/ 238 h 485"/>
                <a:gd name="T54" fmla="*/ 295 w 477"/>
                <a:gd name="T55" fmla="*/ 243 h 485"/>
                <a:gd name="T56" fmla="*/ 254 w 477"/>
                <a:gd name="T57" fmla="*/ 275 h 485"/>
                <a:gd name="T58" fmla="*/ 194 w 477"/>
                <a:gd name="T59" fmla="*/ 222 h 485"/>
                <a:gd name="T60" fmla="*/ 204 w 477"/>
                <a:gd name="T61" fmla="*/ 213 h 485"/>
                <a:gd name="T62" fmla="*/ 264 w 477"/>
                <a:gd name="T63" fmla="*/ 259 h 485"/>
                <a:gd name="T64" fmla="*/ 234 w 477"/>
                <a:gd name="T65" fmla="*/ 183 h 485"/>
                <a:gd name="T66" fmla="*/ 243 w 477"/>
                <a:gd name="T67" fmla="*/ 173 h 485"/>
                <a:gd name="T68" fmla="*/ 370 w 477"/>
                <a:gd name="T69" fmla="*/ 166 h 485"/>
                <a:gd name="T70" fmla="*/ 331 w 477"/>
                <a:gd name="T71" fmla="*/ 209 h 485"/>
                <a:gd name="T72" fmla="*/ 321 w 477"/>
                <a:gd name="T73" fmla="*/ 199 h 485"/>
                <a:gd name="T74" fmla="*/ 273 w 477"/>
                <a:gd name="T75" fmla="*/ 151 h 485"/>
                <a:gd name="T76" fmla="*/ 305 w 477"/>
                <a:gd name="T77" fmla="*/ 110 h 485"/>
                <a:gd name="T78" fmla="*/ 314 w 477"/>
                <a:gd name="T79" fmla="*/ 113 h 485"/>
                <a:gd name="T80" fmla="*/ 333 w 477"/>
                <a:gd name="T81" fmla="*/ 190 h 485"/>
                <a:gd name="T82" fmla="*/ 368 w 477"/>
                <a:gd name="T83" fmla="*/ 164 h 485"/>
                <a:gd name="T84" fmla="*/ 416 w 477"/>
                <a:gd name="T85" fmla="*/ 126 h 485"/>
                <a:gd name="T86" fmla="*/ 368 w 477"/>
                <a:gd name="T87" fmla="*/ 157 h 485"/>
                <a:gd name="T88" fmla="*/ 325 w 477"/>
                <a:gd name="T89" fmla="*/ 109 h 485"/>
                <a:gd name="T90" fmla="*/ 315 w 477"/>
                <a:gd name="T91" fmla="*/ 101 h 485"/>
                <a:gd name="T92" fmla="*/ 355 w 477"/>
                <a:gd name="T93" fmla="*/ 64 h 485"/>
                <a:gd name="T94" fmla="*/ 363 w 477"/>
                <a:gd name="T95" fmla="*/ 74 h 485"/>
                <a:gd name="T96" fmla="*/ 409 w 477"/>
                <a:gd name="T97" fmla="*/ 116 h 485"/>
                <a:gd name="T98" fmla="*/ 476 w 477"/>
                <a:gd name="T99" fmla="*/ 49 h 485"/>
                <a:gd name="T100" fmla="*/ 417 w 477"/>
                <a:gd name="T101" fmla="*/ 90 h 485"/>
                <a:gd name="T102" fmla="*/ 399 w 477"/>
                <a:gd name="T103" fmla="*/ 14 h 485"/>
                <a:gd name="T104" fmla="*/ 449 w 477"/>
                <a:gd name="T105" fmla="*/ 29 h 485"/>
                <a:gd name="T106" fmla="*/ 401 w 477"/>
                <a:gd name="T107" fmla="*/ 34 h 485"/>
                <a:gd name="T108" fmla="*/ 433 w 477"/>
                <a:gd name="T109" fmla="*/ 79 h 485"/>
                <a:gd name="T110" fmla="*/ 458 w 477"/>
                <a:gd name="T111" fmla="*/ 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7" h="485">
                  <a:moveTo>
                    <a:pt x="125" y="409"/>
                  </a:moveTo>
                  <a:cubicBezTo>
                    <a:pt x="126" y="409"/>
                    <a:pt x="127" y="410"/>
                    <a:pt x="128" y="410"/>
                  </a:cubicBezTo>
                  <a:cubicBezTo>
                    <a:pt x="128" y="411"/>
                    <a:pt x="129" y="412"/>
                    <a:pt x="128" y="412"/>
                  </a:cubicBezTo>
                  <a:cubicBezTo>
                    <a:pt x="128" y="413"/>
                    <a:pt x="128" y="414"/>
                    <a:pt x="127" y="415"/>
                  </a:cubicBezTo>
                  <a:cubicBezTo>
                    <a:pt x="127" y="415"/>
                    <a:pt x="126" y="417"/>
                    <a:pt x="124" y="418"/>
                  </a:cubicBezTo>
                  <a:cubicBezTo>
                    <a:pt x="123" y="419"/>
                    <a:pt x="122" y="420"/>
                    <a:pt x="121" y="421"/>
                  </a:cubicBezTo>
                  <a:cubicBezTo>
                    <a:pt x="120" y="422"/>
                    <a:pt x="119" y="422"/>
                    <a:pt x="119" y="423"/>
                  </a:cubicBezTo>
                  <a:cubicBezTo>
                    <a:pt x="118" y="423"/>
                    <a:pt x="118" y="423"/>
                    <a:pt x="117" y="423"/>
                  </a:cubicBezTo>
                  <a:cubicBezTo>
                    <a:pt x="117" y="423"/>
                    <a:pt x="116" y="423"/>
                    <a:pt x="115" y="423"/>
                  </a:cubicBezTo>
                  <a:lnTo>
                    <a:pt x="87" y="409"/>
                  </a:lnTo>
                  <a:lnTo>
                    <a:pt x="52" y="445"/>
                  </a:lnTo>
                  <a:lnTo>
                    <a:pt x="65" y="472"/>
                  </a:lnTo>
                  <a:cubicBezTo>
                    <a:pt x="65" y="473"/>
                    <a:pt x="66" y="473"/>
                    <a:pt x="66" y="474"/>
                  </a:cubicBezTo>
                  <a:cubicBezTo>
                    <a:pt x="66" y="474"/>
                    <a:pt x="66" y="475"/>
                    <a:pt x="65" y="476"/>
                  </a:cubicBezTo>
                  <a:cubicBezTo>
                    <a:pt x="65" y="476"/>
                    <a:pt x="65" y="477"/>
                    <a:pt x="64" y="478"/>
                  </a:cubicBezTo>
                  <a:cubicBezTo>
                    <a:pt x="63" y="479"/>
                    <a:pt x="62" y="480"/>
                    <a:pt x="61" y="481"/>
                  </a:cubicBezTo>
                  <a:cubicBezTo>
                    <a:pt x="60" y="482"/>
                    <a:pt x="59" y="483"/>
                    <a:pt x="58" y="484"/>
                  </a:cubicBezTo>
                  <a:cubicBezTo>
                    <a:pt x="57" y="485"/>
                    <a:pt x="56" y="485"/>
                    <a:pt x="56" y="485"/>
                  </a:cubicBezTo>
                  <a:cubicBezTo>
                    <a:pt x="55" y="485"/>
                    <a:pt x="54" y="485"/>
                    <a:pt x="54" y="484"/>
                  </a:cubicBezTo>
                  <a:cubicBezTo>
                    <a:pt x="53" y="483"/>
                    <a:pt x="53" y="483"/>
                    <a:pt x="52" y="481"/>
                  </a:cubicBezTo>
                  <a:lnTo>
                    <a:pt x="1" y="373"/>
                  </a:lnTo>
                  <a:cubicBezTo>
                    <a:pt x="1" y="372"/>
                    <a:pt x="1" y="371"/>
                    <a:pt x="1" y="371"/>
                  </a:cubicBezTo>
                  <a:cubicBezTo>
                    <a:pt x="0" y="370"/>
                    <a:pt x="1" y="370"/>
                    <a:pt x="1" y="369"/>
                  </a:cubicBezTo>
                  <a:cubicBezTo>
                    <a:pt x="1" y="368"/>
                    <a:pt x="2" y="367"/>
                    <a:pt x="3" y="366"/>
                  </a:cubicBezTo>
                  <a:cubicBezTo>
                    <a:pt x="4" y="365"/>
                    <a:pt x="5" y="364"/>
                    <a:pt x="6" y="363"/>
                  </a:cubicBezTo>
                  <a:cubicBezTo>
                    <a:pt x="7" y="362"/>
                    <a:pt x="9" y="360"/>
                    <a:pt x="10" y="360"/>
                  </a:cubicBezTo>
                  <a:cubicBezTo>
                    <a:pt x="11" y="359"/>
                    <a:pt x="11" y="358"/>
                    <a:pt x="12" y="358"/>
                  </a:cubicBezTo>
                  <a:cubicBezTo>
                    <a:pt x="13" y="357"/>
                    <a:pt x="14" y="357"/>
                    <a:pt x="14" y="357"/>
                  </a:cubicBezTo>
                  <a:cubicBezTo>
                    <a:pt x="15" y="357"/>
                    <a:pt x="16" y="357"/>
                    <a:pt x="16" y="358"/>
                  </a:cubicBezTo>
                  <a:lnTo>
                    <a:pt x="125" y="409"/>
                  </a:lnTo>
                  <a:close/>
                  <a:moveTo>
                    <a:pt x="17" y="375"/>
                  </a:moveTo>
                  <a:lnTo>
                    <a:pt x="17" y="375"/>
                  </a:lnTo>
                  <a:lnTo>
                    <a:pt x="45" y="433"/>
                  </a:lnTo>
                  <a:lnTo>
                    <a:pt x="75" y="403"/>
                  </a:lnTo>
                  <a:lnTo>
                    <a:pt x="17" y="375"/>
                  </a:lnTo>
                  <a:close/>
                  <a:moveTo>
                    <a:pt x="165" y="312"/>
                  </a:moveTo>
                  <a:cubicBezTo>
                    <a:pt x="170" y="317"/>
                    <a:pt x="174" y="322"/>
                    <a:pt x="177" y="327"/>
                  </a:cubicBezTo>
                  <a:cubicBezTo>
                    <a:pt x="180" y="333"/>
                    <a:pt x="182" y="338"/>
                    <a:pt x="183" y="343"/>
                  </a:cubicBezTo>
                  <a:cubicBezTo>
                    <a:pt x="184" y="348"/>
                    <a:pt x="183" y="353"/>
                    <a:pt x="182" y="358"/>
                  </a:cubicBezTo>
                  <a:cubicBezTo>
                    <a:pt x="180" y="362"/>
                    <a:pt x="177" y="367"/>
                    <a:pt x="173" y="371"/>
                  </a:cubicBezTo>
                  <a:cubicBezTo>
                    <a:pt x="171" y="373"/>
                    <a:pt x="169" y="374"/>
                    <a:pt x="167" y="376"/>
                  </a:cubicBezTo>
                  <a:cubicBezTo>
                    <a:pt x="165" y="377"/>
                    <a:pt x="163" y="378"/>
                    <a:pt x="161" y="379"/>
                  </a:cubicBezTo>
                  <a:cubicBezTo>
                    <a:pt x="158" y="379"/>
                    <a:pt x="156" y="380"/>
                    <a:pt x="153" y="380"/>
                  </a:cubicBezTo>
                  <a:cubicBezTo>
                    <a:pt x="150" y="380"/>
                    <a:pt x="147" y="380"/>
                    <a:pt x="143" y="380"/>
                  </a:cubicBezTo>
                  <a:lnTo>
                    <a:pt x="150" y="388"/>
                  </a:lnTo>
                  <a:cubicBezTo>
                    <a:pt x="151" y="388"/>
                    <a:pt x="151" y="388"/>
                    <a:pt x="151" y="389"/>
                  </a:cubicBezTo>
                  <a:cubicBezTo>
                    <a:pt x="151" y="389"/>
                    <a:pt x="151" y="390"/>
                    <a:pt x="151" y="390"/>
                  </a:cubicBezTo>
                  <a:cubicBezTo>
                    <a:pt x="151" y="391"/>
                    <a:pt x="150" y="391"/>
                    <a:pt x="150" y="392"/>
                  </a:cubicBezTo>
                  <a:cubicBezTo>
                    <a:pt x="149" y="393"/>
                    <a:pt x="149" y="394"/>
                    <a:pt x="148" y="395"/>
                  </a:cubicBezTo>
                  <a:cubicBezTo>
                    <a:pt x="147" y="395"/>
                    <a:pt x="146" y="396"/>
                    <a:pt x="145" y="397"/>
                  </a:cubicBezTo>
                  <a:cubicBezTo>
                    <a:pt x="145" y="397"/>
                    <a:pt x="144" y="398"/>
                    <a:pt x="143" y="398"/>
                  </a:cubicBezTo>
                  <a:cubicBezTo>
                    <a:pt x="143" y="398"/>
                    <a:pt x="142" y="398"/>
                    <a:pt x="142" y="398"/>
                  </a:cubicBezTo>
                  <a:cubicBezTo>
                    <a:pt x="142" y="398"/>
                    <a:pt x="141" y="398"/>
                    <a:pt x="141" y="397"/>
                  </a:cubicBezTo>
                  <a:lnTo>
                    <a:pt x="52" y="309"/>
                  </a:lnTo>
                  <a:cubicBezTo>
                    <a:pt x="52" y="308"/>
                    <a:pt x="52" y="308"/>
                    <a:pt x="52" y="308"/>
                  </a:cubicBezTo>
                  <a:cubicBezTo>
                    <a:pt x="51" y="307"/>
                    <a:pt x="51" y="307"/>
                    <a:pt x="52" y="306"/>
                  </a:cubicBezTo>
                  <a:cubicBezTo>
                    <a:pt x="52" y="305"/>
                    <a:pt x="52" y="305"/>
                    <a:pt x="53" y="304"/>
                  </a:cubicBezTo>
                  <a:cubicBezTo>
                    <a:pt x="54" y="303"/>
                    <a:pt x="54" y="302"/>
                    <a:pt x="56" y="301"/>
                  </a:cubicBezTo>
                  <a:cubicBezTo>
                    <a:pt x="57" y="300"/>
                    <a:pt x="58" y="299"/>
                    <a:pt x="58" y="299"/>
                  </a:cubicBezTo>
                  <a:cubicBezTo>
                    <a:pt x="59" y="298"/>
                    <a:pt x="60" y="297"/>
                    <a:pt x="60" y="297"/>
                  </a:cubicBezTo>
                  <a:cubicBezTo>
                    <a:pt x="61" y="297"/>
                    <a:pt x="62" y="297"/>
                    <a:pt x="62" y="297"/>
                  </a:cubicBezTo>
                  <a:cubicBezTo>
                    <a:pt x="62" y="297"/>
                    <a:pt x="63" y="297"/>
                    <a:pt x="63" y="298"/>
                  </a:cubicBezTo>
                  <a:lnTo>
                    <a:pt x="99" y="333"/>
                  </a:lnTo>
                  <a:cubicBezTo>
                    <a:pt x="99" y="330"/>
                    <a:pt x="99" y="327"/>
                    <a:pt x="99" y="324"/>
                  </a:cubicBezTo>
                  <a:cubicBezTo>
                    <a:pt x="100" y="321"/>
                    <a:pt x="101" y="318"/>
                    <a:pt x="101" y="316"/>
                  </a:cubicBezTo>
                  <a:cubicBezTo>
                    <a:pt x="102" y="313"/>
                    <a:pt x="103" y="311"/>
                    <a:pt x="104" y="309"/>
                  </a:cubicBezTo>
                  <a:cubicBezTo>
                    <a:pt x="106" y="307"/>
                    <a:pt x="107" y="306"/>
                    <a:pt x="109" y="304"/>
                  </a:cubicBezTo>
                  <a:cubicBezTo>
                    <a:pt x="113" y="299"/>
                    <a:pt x="118" y="297"/>
                    <a:pt x="123" y="295"/>
                  </a:cubicBezTo>
                  <a:cubicBezTo>
                    <a:pt x="127" y="294"/>
                    <a:pt x="132" y="294"/>
                    <a:pt x="137" y="295"/>
                  </a:cubicBezTo>
                  <a:cubicBezTo>
                    <a:pt x="142" y="296"/>
                    <a:pt x="147" y="298"/>
                    <a:pt x="151" y="301"/>
                  </a:cubicBezTo>
                  <a:cubicBezTo>
                    <a:pt x="156" y="304"/>
                    <a:pt x="161" y="307"/>
                    <a:pt x="165" y="312"/>
                  </a:cubicBezTo>
                  <a:close/>
                  <a:moveTo>
                    <a:pt x="155" y="324"/>
                  </a:moveTo>
                  <a:cubicBezTo>
                    <a:pt x="152" y="321"/>
                    <a:pt x="149" y="319"/>
                    <a:pt x="145" y="316"/>
                  </a:cubicBezTo>
                  <a:cubicBezTo>
                    <a:pt x="142" y="314"/>
                    <a:pt x="139" y="312"/>
                    <a:pt x="135" y="311"/>
                  </a:cubicBezTo>
                  <a:cubicBezTo>
                    <a:pt x="132" y="310"/>
                    <a:pt x="129" y="310"/>
                    <a:pt x="125" y="310"/>
                  </a:cubicBezTo>
                  <a:cubicBezTo>
                    <a:pt x="122" y="311"/>
                    <a:pt x="119" y="312"/>
                    <a:pt x="116" y="315"/>
                  </a:cubicBezTo>
                  <a:cubicBezTo>
                    <a:pt x="115" y="317"/>
                    <a:pt x="114" y="318"/>
                    <a:pt x="113" y="320"/>
                  </a:cubicBezTo>
                  <a:cubicBezTo>
                    <a:pt x="112" y="322"/>
                    <a:pt x="111" y="324"/>
                    <a:pt x="110" y="326"/>
                  </a:cubicBezTo>
                  <a:cubicBezTo>
                    <a:pt x="110" y="329"/>
                    <a:pt x="110" y="331"/>
                    <a:pt x="110" y="334"/>
                  </a:cubicBezTo>
                  <a:cubicBezTo>
                    <a:pt x="109" y="337"/>
                    <a:pt x="110" y="341"/>
                    <a:pt x="110" y="345"/>
                  </a:cubicBezTo>
                  <a:lnTo>
                    <a:pt x="134" y="369"/>
                  </a:lnTo>
                  <a:cubicBezTo>
                    <a:pt x="141" y="369"/>
                    <a:pt x="146" y="369"/>
                    <a:pt x="151" y="368"/>
                  </a:cubicBezTo>
                  <a:cubicBezTo>
                    <a:pt x="156" y="367"/>
                    <a:pt x="160" y="366"/>
                    <a:pt x="163" y="363"/>
                  </a:cubicBezTo>
                  <a:cubicBezTo>
                    <a:pt x="165" y="360"/>
                    <a:pt x="167" y="357"/>
                    <a:pt x="168" y="353"/>
                  </a:cubicBezTo>
                  <a:cubicBezTo>
                    <a:pt x="168" y="350"/>
                    <a:pt x="168" y="347"/>
                    <a:pt x="167" y="343"/>
                  </a:cubicBezTo>
                  <a:cubicBezTo>
                    <a:pt x="166" y="340"/>
                    <a:pt x="165" y="337"/>
                    <a:pt x="162" y="333"/>
                  </a:cubicBezTo>
                  <a:cubicBezTo>
                    <a:pt x="160" y="330"/>
                    <a:pt x="158" y="327"/>
                    <a:pt x="155" y="324"/>
                  </a:cubicBezTo>
                  <a:close/>
                  <a:moveTo>
                    <a:pt x="188" y="239"/>
                  </a:moveTo>
                  <a:cubicBezTo>
                    <a:pt x="189" y="240"/>
                    <a:pt x="190" y="241"/>
                    <a:pt x="190" y="241"/>
                  </a:cubicBezTo>
                  <a:cubicBezTo>
                    <a:pt x="191" y="242"/>
                    <a:pt x="191" y="243"/>
                    <a:pt x="191" y="243"/>
                  </a:cubicBezTo>
                  <a:cubicBezTo>
                    <a:pt x="192" y="244"/>
                    <a:pt x="192" y="244"/>
                    <a:pt x="192" y="244"/>
                  </a:cubicBezTo>
                  <a:cubicBezTo>
                    <a:pt x="192" y="245"/>
                    <a:pt x="192" y="245"/>
                    <a:pt x="191" y="246"/>
                  </a:cubicBezTo>
                  <a:cubicBezTo>
                    <a:pt x="191" y="246"/>
                    <a:pt x="190" y="246"/>
                    <a:pt x="190" y="247"/>
                  </a:cubicBezTo>
                  <a:cubicBezTo>
                    <a:pt x="189" y="247"/>
                    <a:pt x="188" y="247"/>
                    <a:pt x="187" y="248"/>
                  </a:cubicBezTo>
                  <a:cubicBezTo>
                    <a:pt x="187" y="248"/>
                    <a:pt x="186" y="249"/>
                    <a:pt x="185" y="249"/>
                  </a:cubicBezTo>
                  <a:cubicBezTo>
                    <a:pt x="184" y="250"/>
                    <a:pt x="183" y="251"/>
                    <a:pt x="182" y="252"/>
                  </a:cubicBezTo>
                  <a:cubicBezTo>
                    <a:pt x="181" y="253"/>
                    <a:pt x="180" y="254"/>
                    <a:pt x="179" y="256"/>
                  </a:cubicBezTo>
                  <a:cubicBezTo>
                    <a:pt x="179" y="257"/>
                    <a:pt x="178" y="259"/>
                    <a:pt x="178" y="261"/>
                  </a:cubicBezTo>
                  <a:cubicBezTo>
                    <a:pt x="178" y="263"/>
                    <a:pt x="178" y="266"/>
                    <a:pt x="178" y="269"/>
                  </a:cubicBezTo>
                  <a:cubicBezTo>
                    <a:pt x="179" y="272"/>
                    <a:pt x="179" y="275"/>
                    <a:pt x="180" y="279"/>
                  </a:cubicBezTo>
                  <a:lnTo>
                    <a:pt x="220" y="318"/>
                  </a:lnTo>
                  <a:cubicBezTo>
                    <a:pt x="220" y="319"/>
                    <a:pt x="220" y="319"/>
                    <a:pt x="220" y="320"/>
                  </a:cubicBezTo>
                  <a:cubicBezTo>
                    <a:pt x="220" y="320"/>
                    <a:pt x="220" y="320"/>
                    <a:pt x="220" y="321"/>
                  </a:cubicBezTo>
                  <a:cubicBezTo>
                    <a:pt x="220" y="322"/>
                    <a:pt x="219" y="322"/>
                    <a:pt x="219" y="323"/>
                  </a:cubicBezTo>
                  <a:cubicBezTo>
                    <a:pt x="218" y="324"/>
                    <a:pt x="217" y="325"/>
                    <a:pt x="216" y="326"/>
                  </a:cubicBezTo>
                  <a:cubicBezTo>
                    <a:pt x="215" y="327"/>
                    <a:pt x="214" y="328"/>
                    <a:pt x="213" y="328"/>
                  </a:cubicBezTo>
                  <a:cubicBezTo>
                    <a:pt x="213" y="329"/>
                    <a:pt x="212" y="330"/>
                    <a:pt x="211" y="330"/>
                  </a:cubicBezTo>
                  <a:cubicBezTo>
                    <a:pt x="211" y="330"/>
                    <a:pt x="210" y="330"/>
                    <a:pt x="210" y="330"/>
                  </a:cubicBezTo>
                  <a:cubicBezTo>
                    <a:pt x="209" y="330"/>
                    <a:pt x="209" y="330"/>
                    <a:pt x="209" y="329"/>
                  </a:cubicBezTo>
                  <a:lnTo>
                    <a:pt x="149" y="270"/>
                  </a:lnTo>
                  <a:cubicBezTo>
                    <a:pt x="149" y="269"/>
                    <a:pt x="148" y="269"/>
                    <a:pt x="148" y="269"/>
                  </a:cubicBezTo>
                  <a:cubicBezTo>
                    <a:pt x="148" y="268"/>
                    <a:pt x="148" y="268"/>
                    <a:pt x="148" y="267"/>
                  </a:cubicBezTo>
                  <a:cubicBezTo>
                    <a:pt x="149" y="267"/>
                    <a:pt x="149" y="266"/>
                    <a:pt x="150" y="265"/>
                  </a:cubicBezTo>
                  <a:cubicBezTo>
                    <a:pt x="150" y="265"/>
                    <a:pt x="151" y="264"/>
                    <a:pt x="152" y="263"/>
                  </a:cubicBezTo>
                  <a:cubicBezTo>
                    <a:pt x="153" y="262"/>
                    <a:pt x="154" y="261"/>
                    <a:pt x="154" y="260"/>
                  </a:cubicBezTo>
                  <a:cubicBezTo>
                    <a:pt x="155" y="260"/>
                    <a:pt x="156" y="259"/>
                    <a:pt x="156" y="259"/>
                  </a:cubicBezTo>
                  <a:cubicBezTo>
                    <a:pt x="157" y="259"/>
                    <a:pt x="157" y="259"/>
                    <a:pt x="158" y="259"/>
                  </a:cubicBezTo>
                  <a:cubicBezTo>
                    <a:pt x="158" y="259"/>
                    <a:pt x="159" y="259"/>
                    <a:pt x="159" y="260"/>
                  </a:cubicBezTo>
                  <a:lnTo>
                    <a:pt x="168" y="268"/>
                  </a:lnTo>
                  <a:cubicBezTo>
                    <a:pt x="167" y="264"/>
                    <a:pt x="166" y="261"/>
                    <a:pt x="166" y="258"/>
                  </a:cubicBezTo>
                  <a:cubicBezTo>
                    <a:pt x="166" y="255"/>
                    <a:pt x="166" y="253"/>
                    <a:pt x="167" y="250"/>
                  </a:cubicBezTo>
                  <a:cubicBezTo>
                    <a:pt x="167" y="248"/>
                    <a:pt x="168" y="246"/>
                    <a:pt x="169" y="245"/>
                  </a:cubicBezTo>
                  <a:cubicBezTo>
                    <a:pt x="170" y="243"/>
                    <a:pt x="171" y="242"/>
                    <a:pt x="172" y="241"/>
                  </a:cubicBezTo>
                  <a:cubicBezTo>
                    <a:pt x="173" y="240"/>
                    <a:pt x="173" y="239"/>
                    <a:pt x="174" y="239"/>
                  </a:cubicBezTo>
                  <a:cubicBezTo>
                    <a:pt x="175" y="238"/>
                    <a:pt x="176" y="237"/>
                    <a:pt x="177" y="237"/>
                  </a:cubicBezTo>
                  <a:cubicBezTo>
                    <a:pt x="178" y="236"/>
                    <a:pt x="179" y="236"/>
                    <a:pt x="180" y="235"/>
                  </a:cubicBezTo>
                  <a:cubicBezTo>
                    <a:pt x="181" y="235"/>
                    <a:pt x="181" y="235"/>
                    <a:pt x="182" y="234"/>
                  </a:cubicBezTo>
                  <a:cubicBezTo>
                    <a:pt x="182" y="234"/>
                    <a:pt x="183" y="234"/>
                    <a:pt x="183" y="235"/>
                  </a:cubicBezTo>
                  <a:cubicBezTo>
                    <a:pt x="183" y="235"/>
                    <a:pt x="183" y="235"/>
                    <a:pt x="184" y="235"/>
                  </a:cubicBezTo>
                  <a:cubicBezTo>
                    <a:pt x="184" y="235"/>
                    <a:pt x="185" y="236"/>
                    <a:pt x="185" y="236"/>
                  </a:cubicBezTo>
                  <a:cubicBezTo>
                    <a:pt x="186" y="237"/>
                    <a:pt x="187" y="238"/>
                    <a:pt x="188" y="239"/>
                  </a:cubicBezTo>
                  <a:close/>
                  <a:moveTo>
                    <a:pt x="305" y="233"/>
                  </a:moveTo>
                  <a:cubicBezTo>
                    <a:pt x="305" y="233"/>
                    <a:pt x="306" y="234"/>
                    <a:pt x="306" y="234"/>
                  </a:cubicBezTo>
                  <a:cubicBezTo>
                    <a:pt x="306" y="235"/>
                    <a:pt x="306" y="235"/>
                    <a:pt x="306" y="236"/>
                  </a:cubicBezTo>
                  <a:cubicBezTo>
                    <a:pt x="305" y="236"/>
                    <a:pt x="305" y="237"/>
                    <a:pt x="304" y="238"/>
                  </a:cubicBezTo>
                  <a:cubicBezTo>
                    <a:pt x="304" y="238"/>
                    <a:pt x="303" y="239"/>
                    <a:pt x="302" y="240"/>
                  </a:cubicBezTo>
                  <a:cubicBezTo>
                    <a:pt x="301" y="241"/>
                    <a:pt x="300" y="242"/>
                    <a:pt x="300" y="242"/>
                  </a:cubicBezTo>
                  <a:cubicBezTo>
                    <a:pt x="299" y="243"/>
                    <a:pt x="298" y="243"/>
                    <a:pt x="298" y="243"/>
                  </a:cubicBezTo>
                  <a:cubicBezTo>
                    <a:pt x="297" y="244"/>
                    <a:pt x="297" y="244"/>
                    <a:pt x="296" y="244"/>
                  </a:cubicBezTo>
                  <a:cubicBezTo>
                    <a:pt x="296" y="244"/>
                    <a:pt x="295" y="243"/>
                    <a:pt x="295" y="243"/>
                  </a:cubicBezTo>
                  <a:lnTo>
                    <a:pt x="287" y="235"/>
                  </a:lnTo>
                  <a:cubicBezTo>
                    <a:pt x="288" y="242"/>
                    <a:pt x="287" y="248"/>
                    <a:pt x="285" y="253"/>
                  </a:cubicBezTo>
                  <a:cubicBezTo>
                    <a:pt x="284" y="258"/>
                    <a:pt x="281" y="263"/>
                    <a:pt x="278" y="266"/>
                  </a:cubicBezTo>
                  <a:cubicBezTo>
                    <a:pt x="274" y="270"/>
                    <a:pt x="270" y="273"/>
                    <a:pt x="266" y="274"/>
                  </a:cubicBezTo>
                  <a:cubicBezTo>
                    <a:pt x="262" y="275"/>
                    <a:pt x="258" y="276"/>
                    <a:pt x="254" y="275"/>
                  </a:cubicBezTo>
                  <a:cubicBezTo>
                    <a:pt x="250" y="275"/>
                    <a:pt x="246" y="273"/>
                    <a:pt x="242" y="271"/>
                  </a:cubicBezTo>
                  <a:cubicBezTo>
                    <a:pt x="239" y="269"/>
                    <a:pt x="234" y="265"/>
                    <a:pt x="230" y="261"/>
                  </a:cubicBezTo>
                  <a:lnTo>
                    <a:pt x="194" y="225"/>
                  </a:lnTo>
                  <a:cubicBezTo>
                    <a:pt x="194" y="224"/>
                    <a:pt x="193" y="224"/>
                    <a:pt x="193" y="224"/>
                  </a:cubicBezTo>
                  <a:cubicBezTo>
                    <a:pt x="193" y="223"/>
                    <a:pt x="193" y="223"/>
                    <a:pt x="194" y="222"/>
                  </a:cubicBezTo>
                  <a:cubicBezTo>
                    <a:pt x="194" y="221"/>
                    <a:pt x="194" y="221"/>
                    <a:pt x="195" y="220"/>
                  </a:cubicBezTo>
                  <a:cubicBezTo>
                    <a:pt x="195" y="219"/>
                    <a:pt x="196" y="218"/>
                    <a:pt x="197" y="217"/>
                  </a:cubicBezTo>
                  <a:cubicBezTo>
                    <a:pt x="198" y="216"/>
                    <a:pt x="199" y="215"/>
                    <a:pt x="200" y="215"/>
                  </a:cubicBezTo>
                  <a:cubicBezTo>
                    <a:pt x="201" y="214"/>
                    <a:pt x="202" y="214"/>
                    <a:pt x="202" y="213"/>
                  </a:cubicBezTo>
                  <a:cubicBezTo>
                    <a:pt x="203" y="213"/>
                    <a:pt x="203" y="213"/>
                    <a:pt x="204" y="213"/>
                  </a:cubicBezTo>
                  <a:cubicBezTo>
                    <a:pt x="204" y="213"/>
                    <a:pt x="205" y="213"/>
                    <a:pt x="205" y="214"/>
                  </a:cubicBezTo>
                  <a:lnTo>
                    <a:pt x="240" y="248"/>
                  </a:lnTo>
                  <a:cubicBezTo>
                    <a:pt x="243" y="252"/>
                    <a:pt x="246" y="255"/>
                    <a:pt x="249" y="256"/>
                  </a:cubicBezTo>
                  <a:cubicBezTo>
                    <a:pt x="251" y="258"/>
                    <a:pt x="254" y="259"/>
                    <a:pt x="257" y="259"/>
                  </a:cubicBezTo>
                  <a:cubicBezTo>
                    <a:pt x="259" y="260"/>
                    <a:pt x="262" y="259"/>
                    <a:pt x="264" y="259"/>
                  </a:cubicBezTo>
                  <a:cubicBezTo>
                    <a:pt x="266" y="258"/>
                    <a:pt x="269" y="256"/>
                    <a:pt x="271" y="254"/>
                  </a:cubicBezTo>
                  <a:cubicBezTo>
                    <a:pt x="273" y="252"/>
                    <a:pt x="275" y="248"/>
                    <a:pt x="276" y="243"/>
                  </a:cubicBezTo>
                  <a:cubicBezTo>
                    <a:pt x="277" y="239"/>
                    <a:pt x="277" y="233"/>
                    <a:pt x="276" y="226"/>
                  </a:cubicBezTo>
                  <a:lnTo>
                    <a:pt x="234" y="184"/>
                  </a:lnTo>
                  <a:cubicBezTo>
                    <a:pt x="234" y="184"/>
                    <a:pt x="234" y="184"/>
                    <a:pt x="234" y="183"/>
                  </a:cubicBezTo>
                  <a:cubicBezTo>
                    <a:pt x="234" y="183"/>
                    <a:pt x="234" y="182"/>
                    <a:pt x="234" y="182"/>
                  </a:cubicBezTo>
                  <a:cubicBezTo>
                    <a:pt x="234" y="181"/>
                    <a:pt x="235" y="180"/>
                    <a:pt x="235" y="180"/>
                  </a:cubicBezTo>
                  <a:cubicBezTo>
                    <a:pt x="236" y="179"/>
                    <a:pt x="237" y="178"/>
                    <a:pt x="238" y="177"/>
                  </a:cubicBezTo>
                  <a:cubicBezTo>
                    <a:pt x="239" y="176"/>
                    <a:pt x="240" y="175"/>
                    <a:pt x="241" y="174"/>
                  </a:cubicBezTo>
                  <a:cubicBezTo>
                    <a:pt x="241" y="174"/>
                    <a:pt x="242" y="173"/>
                    <a:pt x="243" y="173"/>
                  </a:cubicBezTo>
                  <a:cubicBezTo>
                    <a:pt x="243" y="173"/>
                    <a:pt x="244" y="173"/>
                    <a:pt x="244" y="173"/>
                  </a:cubicBezTo>
                  <a:cubicBezTo>
                    <a:pt x="245" y="173"/>
                    <a:pt x="245" y="173"/>
                    <a:pt x="245" y="173"/>
                  </a:cubicBezTo>
                  <a:lnTo>
                    <a:pt x="305" y="233"/>
                  </a:lnTo>
                  <a:close/>
                  <a:moveTo>
                    <a:pt x="368" y="164"/>
                  </a:moveTo>
                  <a:cubicBezTo>
                    <a:pt x="369" y="165"/>
                    <a:pt x="370" y="165"/>
                    <a:pt x="370" y="166"/>
                  </a:cubicBezTo>
                  <a:cubicBezTo>
                    <a:pt x="371" y="167"/>
                    <a:pt x="371" y="168"/>
                    <a:pt x="371" y="168"/>
                  </a:cubicBezTo>
                  <a:cubicBezTo>
                    <a:pt x="371" y="169"/>
                    <a:pt x="371" y="169"/>
                    <a:pt x="371" y="170"/>
                  </a:cubicBezTo>
                  <a:cubicBezTo>
                    <a:pt x="371" y="170"/>
                    <a:pt x="371" y="171"/>
                    <a:pt x="370" y="171"/>
                  </a:cubicBezTo>
                  <a:lnTo>
                    <a:pt x="334" y="208"/>
                  </a:lnTo>
                  <a:cubicBezTo>
                    <a:pt x="333" y="209"/>
                    <a:pt x="332" y="209"/>
                    <a:pt x="331" y="209"/>
                  </a:cubicBezTo>
                  <a:cubicBezTo>
                    <a:pt x="329" y="209"/>
                    <a:pt x="328" y="208"/>
                    <a:pt x="327" y="207"/>
                  </a:cubicBezTo>
                  <a:lnTo>
                    <a:pt x="324" y="205"/>
                  </a:lnTo>
                  <a:cubicBezTo>
                    <a:pt x="324" y="204"/>
                    <a:pt x="323" y="203"/>
                    <a:pt x="323" y="203"/>
                  </a:cubicBezTo>
                  <a:cubicBezTo>
                    <a:pt x="322" y="202"/>
                    <a:pt x="322" y="202"/>
                    <a:pt x="322" y="201"/>
                  </a:cubicBezTo>
                  <a:cubicBezTo>
                    <a:pt x="321" y="200"/>
                    <a:pt x="321" y="199"/>
                    <a:pt x="321" y="199"/>
                  </a:cubicBezTo>
                  <a:cubicBezTo>
                    <a:pt x="321" y="198"/>
                    <a:pt x="320" y="197"/>
                    <a:pt x="320" y="196"/>
                  </a:cubicBezTo>
                  <a:lnTo>
                    <a:pt x="305" y="128"/>
                  </a:lnTo>
                  <a:lnTo>
                    <a:pt x="280" y="154"/>
                  </a:lnTo>
                  <a:cubicBezTo>
                    <a:pt x="279" y="154"/>
                    <a:pt x="278" y="155"/>
                    <a:pt x="277" y="154"/>
                  </a:cubicBezTo>
                  <a:cubicBezTo>
                    <a:pt x="276" y="154"/>
                    <a:pt x="275" y="153"/>
                    <a:pt x="273" y="151"/>
                  </a:cubicBezTo>
                  <a:cubicBezTo>
                    <a:pt x="272" y="151"/>
                    <a:pt x="271" y="150"/>
                    <a:pt x="271" y="149"/>
                  </a:cubicBezTo>
                  <a:cubicBezTo>
                    <a:pt x="270" y="149"/>
                    <a:pt x="270" y="148"/>
                    <a:pt x="270" y="147"/>
                  </a:cubicBezTo>
                  <a:cubicBezTo>
                    <a:pt x="270" y="147"/>
                    <a:pt x="270" y="146"/>
                    <a:pt x="270" y="146"/>
                  </a:cubicBezTo>
                  <a:cubicBezTo>
                    <a:pt x="270" y="145"/>
                    <a:pt x="270" y="145"/>
                    <a:pt x="271" y="145"/>
                  </a:cubicBezTo>
                  <a:lnTo>
                    <a:pt x="305" y="110"/>
                  </a:lnTo>
                  <a:cubicBezTo>
                    <a:pt x="305" y="110"/>
                    <a:pt x="306" y="110"/>
                    <a:pt x="306" y="109"/>
                  </a:cubicBezTo>
                  <a:cubicBezTo>
                    <a:pt x="307" y="109"/>
                    <a:pt x="307" y="109"/>
                    <a:pt x="308" y="109"/>
                  </a:cubicBezTo>
                  <a:cubicBezTo>
                    <a:pt x="309" y="109"/>
                    <a:pt x="309" y="109"/>
                    <a:pt x="310" y="110"/>
                  </a:cubicBezTo>
                  <a:cubicBezTo>
                    <a:pt x="310" y="110"/>
                    <a:pt x="311" y="110"/>
                    <a:pt x="312" y="111"/>
                  </a:cubicBezTo>
                  <a:lnTo>
                    <a:pt x="314" y="113"/>
                  </a:lnTo>
                  <a:cubicBezTo>
                    <a:pt x="315" y="114"/>
                    <a:pt x="315" y="115"/>
                    <a:pt x="316" y="115"/>
                  </a:cubicBezTo>
                  <a:cubicBezTo>
                    <a:pt x="316" y="116"/>
                    <a:pt x="316" y="116"/>
                    <a:pt x="317" y="117"/>
                  </a:cubicBezTo>
                  <a:cubicBezTo>
                    <a:pt x="317" y="118"/>
                    <a:pt x="317" y="119"/>
                    <a:pt x="318" y="119"/>
                  </a:cubicBezTo>
                  <a:cubicBezTo>
                    <a:pt x="318" y="120"/>
                    <a:pt x="318" y="121"/>
                    <a:pt x="318" y="122"/>
                  </a:cubicBezTo>
                  <a:lnTo>
                    <a:pt x="333" y="190"/>
                  </a:lnTo>
                  <a:lnTo>
                    <a:pt x="361" y="162"/>
                  </a:lnTo>
                  <a:cubicBezTo>
                    <a:pt x="362" y="161"/>
                    <a:pt x="362" y="161"/>
                    <a:pt x="362" y="161"/>
                  </a:cubicBezTo>
                  <a:cubicBezTo>
                    <a:pt x="363" y="161"/>
                    <a:pt x="363" y="161"/>
                    <a:pt x="364" y="161"/>
                  </a:cubicBezTo>
                  <a:cubicBezTo>
                    <a:pt x="364" y="161"/>
                    <a:pt x="365" y="161"/>
                    <a:pt x="366" y="162"/>
                  </a:cubicBezTo>
                  <a:cubicBezTo>
                    <a:pt x="367" y="162"/>
                    <a:pt x="367" y="163"/>
                    <a:pt x="368" y="164"/>
                  </a:cubicBezTo>
                  <a:close/>
                  <a:moveTo>
                    <a:pt x="413" y="119"/>
                  </a:moveTo>
                  <a:cubicBezTo>
                    <a:pt x="414" y="119"/>
                    <a:pt x="415" y="120"/>
                    <a:pt x="415" y="121"/>
                  </a:cubicBezTo>
                  <a:cubicBezTo>
                    <a:pt x="416" y="122"/>
                    <a:pt x="416" y="122"/>
                    <a:pt x="416" y="123"/>
                  </a:cubicBezTo>
                  <a:cubicBezTo>
                    <a:pt x="417" y="123"/>
                    <a:pt x="417" y="124"/>
                    <a:pt x="416" y="124"/>
                  </a:cubicBezTo>
                  <a:cubicBezTo>
                    <a:pt x="416" y="125"/>
                    <a:pt x="416" y="125"/>
                    <a:pt x="416" y="126"/>
                  </a:cubicBezTo>
                  <a:lnTo>
                    <a:pt x="379" y="162"/>
                  </a:lnTo>
                  <a:cubicBezTo>
                    <a:pt x="378" y="163"/>
                    <a:pt x="377" y="164"/>
                    <a:pt x="376" y="164"/>
                  </a:cubicBezTo>
                  <a:cubicBezTo>
                    <a:pt x="375" y="164"/>
                    <a:pt x="373" y="163"/>
                    <a:pt x="372" y="162"/>
                  </a:cubicBezTo>
                  <a:lnTo>
                    <a:pt x="370" y="159"/>
                  </a:lnTo>
                  <a:cubicBezTo>
                    <a:pt x="369" y="159"/>
                    <a:pt x="368" y="158"/>
                    <a:pt x="368" y="157"/>
                  </a:cubicBezTo>
                  <a:cubicBezTo>
                    <a:pt x="368" y="157"/>
                    <a:pt x="367" y="156"/>
                    <a:pt x="367" y="156"/>
                  </a:cubicBezTo>
                  <a:cubicBezTo>
                    <a:pt x="367" y="155"/>
                    <a:pt x="366" y="154"/>
                    <a:pt x="366" y="153"/>
                  </a:cubicBezTo>
                  <a:cubicBezTo>
                    <a:pt x="366" y="152"/>
                    <a:pt x="366" y="151"/>
                    <a:pt x="365" y="150"/>
                  </a:cubicBezTo>
                  <a:lnTo>
                    <a:pt x="351" y="83"/>
                  </a:lnTo>
                  <a:lnTo>
                    <a:pt x="325" y="109"/>
                  </a:lnTo>
                  <a:cubicBezTo>
                    <a:pt x="324" y="109"/>
                    <a:pt x="324" y="109"/>
                    <a:pt x="322" y="109"/>
                  </a:cubicBezTo>
                  <a:cubicBezTo>
                    <a:pt x="321" y="109"/>
                    <a:pt x="320" y="108"/>
                    <a:pt x="318" y="106"/>
                  </a:cubicBezTo>
                  <a:cubicBezTo>
                    <a:pt x="317" y="105"/>
                    <a:pt x="317" y="105"/>
                    <a:pt x="316" y="104"/>
                  </a:cubicBezTo>
                  <a:cubicBezTo>
                    <a:pt x="316" y="103"/>
                    <a:pt x="315" y="103"/>
                    <a:pt x="315" y="102"/>
                  </a:cubicBezTo>
                  <a:cubicBezTo>
                    <a:pt x="315" y="102"/>
                    <a:pt x="315" y="101"/>
                    <a:pt x="315" y="101"/>
                  </a:cubicBezTo>
                  <a:cubicBezTo>
                    <a:pt x="315" y="100"/>
                    <a:pt x="316" y="100"/>
                    <a:pt x="316" y="99"/>
                  </a:cubicBezTo>
                  <a:lnTo>
                    <a:pt x="350" y="65"/>
                  </a:lnTo>
                  <a:cubicBezTo>
                    <a:pt x="351" y="65"/>
                    <a:pt x="351" y="64"/>
                    <a:pt x="352" y="64"/>
                  </a:cubicBezTo>
                  <a:cubicBezTo>
                    <a:pt x="352" y="64"/>
                    <a:pt x="353" y="64"/>
                    <a:pt x="353" y="64"/>
                  </a:cubicBezTo>
                  <a:cubicBezTo>
                    <a:pt x="354" y="64"/>
                    <a:pt x="354" y="64"/>
                    <a:pt x="355" y="64"/>
                  </a:cubicBezTo>
                  <a:cubicBezTo>
                    <a:pt x="356" y="65"/>
                    <a:pt x="356" y="65"/>
                    <a:pt x="357" y="66"/>
                  </a:cubicBezTo>
                  <a:lnTo>
                    <a:pt x="359" y="68"/>
                  </a:lnTo>
                  <a:cubicBezTo>
                    <a:pt x="360" y="69"/>
                    <a:pt x="360" y="69"/>
                    <a:pt x="361" y="70"/>
                  </a:cubicBezTo>
                  <a:cubicBezTo>
                    <a:pt x="361" y="71"/>
                    <a:pt x="362" y="71"/>
                    <a:pt x="362" y="72"/>
                  </a:cubicBezTo>
                  <a:cubicBezTo>
                    <a:pt x="362" y="73"/>
                    <a:pt x="363" y="73"/>
                    <a:pt x="363" y="74"/>
                  </a:cubicBezTo>
                  <a:cubicBezTo>
                    <a:pt x="363" y="75"/>
                    <a:pt x="363" y="76"/>
                    <a:pt x="364" y="77"/>
                  </a:cubicBezTo>
                  <a:lnTo>
                    <a:pt x="379" y="144"/>
                  </a:lnTo>
                  <a:lnTo>
                    <a:pt x="406" y="116"/>
                  </a:lnTo>
                  <a:cubicBezTo>
                    <a:pt x="407" y="116"/>
                    <a:pt x="407" y="116"/>
                    <a:pt x="408" y="116"/>
                  </a:cubicBezTo>
                  <a:cubicBezTo>
                    <a:pt x="408" y="116"/>
                    <a:pt x="409" y="116"/>
                    <a:pt x="409" y="116"/>
                  </a:cubicBezTo>
                  <a:cubicBezTo>
                    <a:pt x="410" y="116"/>
                    <a:pt x="410" y="116"/>
                    <a:pt x="411" y="117"/>
                  </a:cubicBezTo>
                  <a:cubicBezTo>
                    <a:pt x="412" y="117"/>
                    <a:pt x="413" y="118"/>
                    <a:pt x="413" y="119"/>
                  </a:cubicBezTo>
                  <a:close/>
                  <a:moveTo>
                    <a:pt x="460" y="17"/>
                  </a:moveTo>
                  <a:cubicBezTo>
                    <a:pt x="465" y="22"/>
                    <a:pt x="469" y="27"/>
                    <a:pt x="471" y="32"/>
                  </a:cubicBezTo>
                  <a:cubicBezTo>
                    <a:pt x="474" y="38"/>
                    <a:pt x="476" y="43"/>
                    <a:pt x="476" y="49"/>
                  </a:cubicBezTo>
                  <a:cubicBezTo>
                    <a:pt x="477" y="54"/>
                    <a:pt x="476" y="60"/>
                    <a:pt x="474" y="65"/>
                  </a:cubicBezTo>
                  <a:cubicBezTo>
                    <a:pt x="472" y="71"/>
                    <a:pt x="468" y="76"/>
                    <a:pt x="463" y="81"/>
                  </a:cubicBezTo>
                  <a:cubicBezTo>
                    <a:pt x="458" y="86"/>
                    <a:pt x="453" y="89"/>
                    <a:pt x="448" y="92"/>
                  </a:cubicBezTo>
                  <a:cubicBezTo>
                    <a:pt x="443" y="94"/>
                    <a:pt x="438" y="95"/>
                    <a:pt x="432" y="94"/>
                  </a:cubicBezTo>
                  <a:cubicBezTo>
                    <a:pt x="427" y="94"/>
                    <a:pt x="422" y="92"/>
                    <a:pt x="417" y="90"/>
                  </a:cubicBezTo>
                  <a:cubicBezTo>
                    <a:pt x="412" y="87"/>
                    <a:pt x="407" y="83"/>
                    <a:pt x="401" y="78"/>
                  </a:cubicBezTo>
                  <a:cubicBezTo>
                    <a:pt x="397" y="73"/>
                    <a:pt x="393" y="68"/>
                    <a:pt x="390" y="63"/>
                  </a:cubicBezTo>
                  <a:cubicBezTo>
                    <a:pt x="387" y="57"/>
                    <a:pt x="385" y="52"/>
                    <a:pt x="385" y="46"/>
                  </a:cubicBezTo>
                  <a:cubicBezTo>
                    <a:pt x="385" y="41"/>
                    <a:pt x="386" y="35"/>
                    <a:pt x="388" y="30"/>
                  </a:cubicBezTo>
                  <a:cubicBezTo>
                    <a:pt x="390" y="25"/>
                    <a:pt x="393" y="19"/>
                    <a:pt x="399" y="14"/>
                  </a:cubicBezTo>
                  <a:cubicBezTo>
                    <a:pt x="403" y="9"/>
                    <a:pt x="408" y="6"/>
                    <a:pt x="414" y="4"/>
                  </a:cubicBezTo>
                  <a:cubicBezTo>
                    <a:pt x="419" y="1"/>
                    <a:pt x="424" y="0"/>
                    <a:pt x="429" y="1"/>
                  </a:cubicBezTo>
                  <a:cubicBezTo>
                    <a:pt x="434" y="1"/>
                    <a:pt x="439" y="3"/>
                    <a:pt x="445" y="5"/>
                  </a:cubicBezTo>
                  <a:cubicBezTo>
                    <a:pt x="450" y="8"/>
                    <a:pt x="455" y="12"/>
                    <a:pt x="460" y="17"/>
                  </a:cubicBezTo>
                  <a:close/>
                  <a:moveTo>
                    <a:pt x="449" y="29"/>
                  </a:moveTo>
                  <a:cubicBezTo>
                    <a:pt x="446" y="26"/>
                    <a:pt x="443" y="23"/>
                    <a:pt x="439" y="21"/>
                  </a:cubicBezTo>
                  <a:cubicBezTo>
                    <a:pt x="436" y="19"/>
                    <a:pt x="432" y="17"/>
                    <a:pt x="429" y="16"/>
                  </a:cubicBezTo>
                  <a:cubicBezTo>
                    <a:pt x="425" y="16"/>
                    <a:pt x="422" y="16"/>
                    <a:pt x="418" y="17"/>
                  </a:cubicBezTo>
                  <a:cubicBezTo>
                    <a:pt x="414" y="18"/>
                    <a:pt x="411" y="20"/>
                    <a:pt x="407" y="24"/>
                  </a:cubicBezTo>
                  <a:cubicBezTo>
                    <a:pt x="404" y="27"/>
                    <a:pt x="402" y="30"/>
                    <a:pt x="401" y="34"/>
                  </a:cubicBezTo>
                  <a:cubicBezTo>
                    <a:pt x="399" y="37"/>
                    <a:pt x="399" y="41"/>
                    <a:pt x="400" y="45"/>
                  </a:cubicBezTo>
                  <a:cubicBezTo>
                    <a:pt x="400" y="48"/>
                    <a:pt x="402" y="52"/>
                    <a:pt x="404" y="55"/>
                  </a:cubicBezTo>
                  <a:cubicBezTo>
                    <a:pt x="406" y="59"/>
                    <a:pt x="409" y="62"/>
                    <a:pt x="412" y="66"/>
                  </a:cubicBezTo>
                  <a:cubicBezTo>
                    <a:pt x="415" y="69"/>
                    <a:pt x="419" y="72"/>
                    <a:pt x="422" y="74"/>
                  </a:cubicBezTo>
                  <a:cubicBezTo>
                    <a:pt x="426" y="76"/>
                    <a:pt x="429" y="78"/>
                    <a:pt x="433" y="79"/>
                  </a:cubicBezTo>
                  <a:cubicBezTo>
                    <a:pt x="436" y="79"/>
                    <a:pt x="440" y="79"/>
                    <a:pt x="443" y="78"/>
                  </a:cubicBezTo>
                  <a:cubicBezTo>
                    <a:pt x="447" y="77"/>
                    <a:pt x="451" y="75"/>
                    <a:pt x="454" y="71"/>
                  </a:cubicBezTo>
                  <a:cubicBezTo>
                    <a:pt x="457" y="68"/>
                    <a:pt x="460" y="65"/>
                    <a:pt x="461" y="61"/>
                  </a:cubicBezTo>
                  <a:cubicBezTo>
                    <a:pt x="462" y="58"/>
                    <a:pt x="462" y="54"/>
                    <a:pt x="462" y="50"/>
                  </a:cubicBezTo>
                  <a:cubicBezTo>
                    <a:pt x="461" y="47"/>
                    <a:pt x="460" y="43"/>
                    <a:pt x="458" y="40"/>
                  </a:cubicBezTo>
                  <a:cubicBezTo>
                    <a:pt x="456" y="36"/>
                    <a:pt x="453" y="33"/>
                    <a:pt x="449" y="29"/>
                  </a:cubicBez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6581776" y="4189413"/>
              <a:ext cx="276225" cy="258763"/>
            </a:xfrm>
            <a:custGeom>
              <a:avLst/>
              <a:gdLst>
                <a:gd name="T0" fmla="*/ 171 w 488"/>
                <a:gd name="T1" fmla="*/ 375 h 461"/>
                <a:gd name="T2" fmla="*/ 89 w 488"/>
                <a:gd name="T3" fmla="*/ 304 h 461"/>
                <a:gd name="T4" fmla="*/ 132 w 488"/>
                <a:gd name="T5" fmla="*/ 414 h 461"/>
                <a:gd name="T6" fmla="*/ 122 w 488"/>
                <a:gd name="T7" fmla="*/ 420 h 461"/>
                <a:gd name="T8" fmla="*/ 93 w 488"/>
                <a:gd name="T9" fmla="*/ 452 h 461"/>
                <a:gd name="T10" fmla="*/ 83 w 488"/>
                <a:gd name="T11" fmla="*/ 461 h 461"/>
                <a:gd name="T12" fmla="*/ 9 w 488"/>
                <a:gd name="T13" fmla="*/ 365 h 461"/>
                <a:gd name="T14" fmla="*/ 113 w 488"/>
                <a:gd name="T15" fmla="*/ 399 h 461"/>
                <a:gd name="T16" fmla="*/ 76 w 488"/>
                <a:gd name="T17" fmla="*/ 299 h 461"/>
                <a:gd name="T18" fmla="*/ 93 w 488"/>
                <a:gd name="T19" fmla="*/ 286 h 461"/>
                <a:gd name="T20" fmla="*/ 238 w 488"/>
                <a:gd name="T21" fmla="*/ 307 h 461"/>
                <a:gd name="T22" fmla="*/ 223 w 488"/>
                <a:gd name="T23" fmla="*/ 307 h 461"/>
                <a:gd name="T24" fmla="*/ 183 w 488"/>
                <a:gd name="T25" fmla="*/ 344 h 461"/>
                <a:gd name="T26" fmla="*/ 184 w 488"/>
                <a:gd name="T27" fmla="*/ 288 h 461"/>
                <a:gd name="T28" fmla="*/ 167 w 488"/>
                <a:gd name="T29" fmla="*/ 269 h 461"/>
                <a:gd name="T30" fmla="*/ 147 w 488"/>
                <a:gd name="T31" fmla="*/ 300 h 461"/>
                <a:gd name="T32" fmla="*/ 138 w 488"/>
                <a:gd name="T33" fmla="*/ 295 h 461"/>
                <a:gd name="T34" fmla="*/ 152 w 488"/>
                <a:gd name="T35" fmla="*/ 265 h 461"/>
                <a:gd name="T36" fmla="*/ 238 w 488"/>
                <a:gd name="T37" fmla="*/ 304 h 461"/>
                <a:gd name="T38" fmla="*/ 181 w 488"/>
                <a:gd name="T39" fmla="*/ 320 h 461"/>
                <a:gd name="T40" fmla="*/ 213 w 488"/>
                <a:gd name="T41" fmla="*/ 300 h 461"/>
                <a:gd name="T42" fmla="*/ 245 w 488"/>
                <a:gd name="T43" fmla="*/ 196 h 461"/>
                <a:gd name="T44" fmla="*/ 235 w 488"/>
                <a:gd name="T45" fmla="*/ 203 h 461"/>
                <a:gd name="T46" fmla="*/ 272 w 488"/>
                <a:gd name="T47" fmla="*/ 270 h 461"/>
                <a:gd name="T48" fmla="*/ 266 w 488"/>
                <a:gd name="T49" fmla="*/ 280 h 461"/>
                <a:gd name="T50" fmla="*/ 201 w 488"/>
                <a:gd name="T51" fmla="*/ 220 h 461"/>
                <a:gd name="T52" fmla="*/ 209 w 488"/>
                <a:gd name="T53" fmla="*/ 211 h 461"/>
                <a:gd name="T54" fmla="*/ 220 w 488"/>
                <a:gd name="T55" fmla="*/ 202 h 461"/>
                <a:gd name="T56" fmla="*/ 232 w 488"/>
                <a:gd name="T57" fmla="*/ 187 h 461"/>
                <a:gd name="T58" fmla="*/ 240 w 488"/>
                <a:gd name="T59" fmla="*/ 190 h 461"/>
                <a:gd name="T60" fmla="*/ 344 w 488"/>
                <a:gd name="T61" fmla="*/ 191 h 461"/>
                <a:gd name="T62" fmla="*/ 318 w 488"/>
                <a:gd name="T63" fmla="*/ 225 h 461"/>
                <a:gd name="T64" fmla="*/ 256 w 488"/>
                <a:gd name="T65" fmla="*/ 177 h 461"/>
                <a:gd name="T66" fmla="*/ 286 w 488"/>
                <a:gd name="T67" fmla="*/ 139 h 461"/>
                <a:gd name="T68" fmla="*/ 298 w 488"/>
                <a:gd name="T69" fmla="*/ 142 h 461"/>
                <a:gd name="T70" fmla="*/ 285 w 488"/>
                <a:gd name="T71" fmla="*/ 153 h 461"/>
                <a:gd name="T72" fmla="*/ 306 w 488"/>
                <a:gd name="T73" fmla="*/ 212 h 461"/>
                <a:gd name="T74" fmla="*/ 333 w 488"/>
                <a:gd name="T75" fmla="*/ 184 h 461"/>
                <a:gd name="T76" fmla="*/ 340 w 488"/>
                <a:gd name="T77" fmla="*/ 183 h 461"/>
                <a:gd name="T78" fmla="*/ 411 w 488"/>
                <a:gd name="T79" fmla="*/ 135 h 461"/>
                <a:gd name="T80" fmla="*/ 369 w 488"/>
                <a:gd name="T81" fmla="*/ 104 h 461"/>
                <a:gd name="T82" fmla="*/ 332 w 488"/>
                <a:gd name="T83" fmla="*/ 109 h 461"/>
                <a:gd name="T84" fmla="*/ 373 w 488"/>
                <a:gd name="T85" fmla="*/ 173 h 461"/>
                <a:gd name="T86" fmla="*/ 363 w 488"/>
                <a:gd name="T87" fmla="*/ 179 h 461"/>
                <a:gd name="T88" fmla="*/ 278 w 488"/>
                <a:gd name="T89" fmla="*/ 83 h 461"/>
                <a:gd name="T90" fmla="*/ 321 w 488"/>
                <a:gd name="T91" fmla="*/ 115 h 461"/>
                <a:gd name="T92" fmla="*/ 366 w 488"/>
                <a:gd name="T93" fmla="*/ 81 h 461"/>
                <a:gd name="T94" fmla="*/ 461 w 488"/>
                <a:gd name="T95" fmla="*/ 25 h 461"/>
                <a:gd name="T96" fmla="*/ 463 w 488"/>
                <a:gd name="T97" fmla="*/ 67 h 461"/>
                <a:gd name="T98" fmla="*/ 480 w 488"/>
                <a:gd name="T99" fmla="*/ 42 h 461"/>
                <a:gd name="T100" fmla="*/ 487 w 488"/>
                <a:gd name="T101" fmla="*/ 48 h 461"/>
                <a:gd name="T102" fmla="*/ 479 w 488"/>
                <a:gd name="T103" fmla="*/ 68 h 461"/>
                <a:gd name="T104" fmla="*/ 409 w 488"/>
                <a:gd name="T105" fmla="*/ 74 h 461"/>
                <a:gd name="T106" fmla="*/ 419 w 488"/>
                <a:gd name="T107" fmla="*/ 3 h 461"/>
                <a:gd name="T108" fmla="*/ 447 w 488"/>
                <a:gd name="T109" fmla="*/ 24 h 461"/>
                <a:gd name="T110" fmla="*/ 408 w 488"/>
                <a:gd name="T111" fmla="*/ 4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8" h="461">
                  <a:moveTo>
                    <a:pt x="175" y="367"/>
                  </a:moveTo>
                  <a:cubicBezTo>
                    <a:pt x="175" y="367"/>
                    <a:pt x="175" y="368"/>
                    <a:pt x="175" y="368"/>
                  </a:cubicBezTo>
                  <a:cubicBezTo>
                    <a:pt x="176" y="369"/>
                    <a:pt x="175" y="369"/>
                    <a:pt x="175" y="370"/>
                  </a:cubicBezTo>
                  <a:cubicBezTo>
                    <a:pt x="175" y="371"/>
                    <a:pt x="174" y="371"/>
                    <a:pt x="174" y="372"/>
                  </a:cubicBezTo>
                  <a:cubicBezTo>
                    <a:pt x="173" y="373"/>
                    <a:pt x="172" y="374"/>
                    <a:pt x="171" y="375"/>
                  </a:cubicBezTo>
                  <a:cubicBezTo>
                    <a:pt x="170" y="376"/>
                    <a:pt x="169" y="377"/>
                    <a:pt x="168" y="378"/>
                  </a:cubicBezTo>
                  <a:cubicBezTo>
                    <a:pt x="167" y="378"/>
                    <a:pt x="167" y="379"/>
                    <a:pt x="166" y="379"/>
                  </a:cubicBezTo>
                  <a:cubicBezTo>
                    <a:pt x="166" y="379"/>
                    <a:pt x="165" y="379"/>
                    <a:pt x="165" y="379"/>
                  </a:cubicBezTo>
                  <a:cubicBezTo>
                    <a:pt x="164" y="379"/>
                    <a:pt x="164" y="379"/>
                    <a:pt x="163" y="379"/>
                  </a:cubicBezTo>
                  <a:lnTo>
                    <a:pt x="89" y="304"/>
                  </a:lnTo>
                  <a:lnTo>
                    <a:pt x="89" y="304"/>
                  </a:lnTo>
                  <a:lnTo>
                    <a:pt x="133" y="409"/>
                  </a:lnTo>
                  <a:cubicBezTo>
                    <a:pt x="134" y="410"/>
                    <a:pt x="134" y="410"/>
                    <a:pt x="134" y="411"/>
                  </a:cubicBezTo>
                  <a:cubicBezTo>
                    <a:pt x="134" y="411"/>
                    <a:pt x="133" y="412"/>
                    <a:pt x="133" y="412"/>
                  </a:cubicBezTo>
                  <a:cubicBezTo>
                    <a:pt x="133" y="413"/>
                    <a:pt x="132" y="413"/>
                    <a:pt x="132" y="414"/>
                  </a:cubicBezTo>
                  <a:cubicBezTo>
                    <a:pt x="131" y="415"/>
                    <a:pt x="130" y="416"/>
                    <a:pt x="130" y="417"/>
                  </a:cubicBezTo>
                  <a:cubicBezTo>
                    <a:pt x="129" y="418"/>
                    <a:pt x="128" y="418"/>
                    <a:pt x="127" y="419"/>
                  </a:cubicBezTo>
                  <a:cubicBezTo>
                    <a:pt x="126" y="419"/>
                    <a:pt x="126" y="420"/>
                    <a:pt x="125" y="420"/>
                  </a:cubicBezTo>
                  <a:cubicBezTo>
                    <a:pt x="124" y="420"/>
                    <a:pt x="124" y="421"/>
                    <a:pt x="123" y="421"/>
                  </a:cubicBezTo>
                  <a:cubicBezTo>
                    <a:pt x="123" y="421"/>
                    <a:pt x="123" y="421"/>
                    <a:pt x="122" y="420"/>
                  </a:cubicBezTo>
                  <a:lnTo>
                    <a:pt x="18" y="374"/>
                  </a:lnTo>
                  <a:lnTo>
                    <a:pt x="18" y="374"/>
                  </a:lnTo>
                  <a:lnTo>
                    <a:pt x="93" y="449"/>
                  </a:lnTo>
                  <a:cubicBezTo>
                    <a:pt x="93" y="449"/>
                    <a:pt x="94" y="450"/>
                    <a:pt x="94" y="450"/>
                  </a:cubicBezTo>
                  <a:cubicBezTo>
                    <a:pt x="94" y="451"/>
                    <a:pt x="94" y="451"/>
                    <a:pt x="93" y="452"/>
                  </a:cubicBezTo>
                  <a:cubicBezTo>
                    <a:pt x="93" y="452"/>
                    <a:pt x="93" y="453"/>
                    <a:pt x="92" y="454"/>
                  </a:cubicBezTo>
                  <a:cubicBezTo>
                    <a:pt x="91" y="455"/>
                    <a:pt x="90" y="456"/>
                    <a:pt x="89" y="457"/>
                  </a:cubicBezTo>
                  <a:cubicBezTo>
                    <a:pt x="88" y="458"/>
                    <a:pt x="87" y="459"/>
                    <a:pt x="86" y="459"/>
                  </a:cubicBezTo>
                  <a:cubicBezTo>
                    <a:pt x="86" y="460"/>
                    <a:pt x="85" y="461"/>
                    <a:pt x="84" y="461"/>
                  </a:cubicBezTo>
                  <a:cubicBezTo>
                    <a:pt x="84" y="461"/>
                    <a:pt x="83" y="461"/>
                    <a:pt x="83" y="461"/>
                  </a:cubicBezTo>
                  <a:cubicBezTo>
                    <a:pt x="82" y="461"/>
                    <a:pt x="82" y="461"/>
                    <a:pt x="82" y="460"/>
                  </a:cubicBezTo>
                  <a:lnTo>
                    <a:pt x="3" y="382"/>
                  </a:lnTo>
                  <a:cubicBezTo>
                    <a:pt x="1" y="380"/>
                    <a:pt x="0" y="378"/>
                    <a:pt x="0" y="376"/>
                  </a:cubicBezTo>
                  <a:cubicBezTo>
                    <a:pt x="0" y="374"/>
                    <a:pt x="1" y="373"/>
                    <a:pt x="2" y="372"/>
                  </a:cubicBezTo>
                  <a:lnTo>
                    <a:pt x="9" y="365"/>
                  </a:lnTo>
                  <a:cubicBezTo>
                    <a:pt x="11" y="363"/>
                    <a:pt x="12" y="362"/>
                    <a:pt x="13" y="361"/>
                  </a:cubicBezTo>
                  <a:cubicBezTo>
                    <a:pt x="15" y="360"/>
                    <a:pt x="16" y="360"/>
                    <a:pt x="18" y="360"/>
                  </a:cubicBezTo>
                  <a:cubicBezTo>
                    <a:pt x="19" y="359"/>
                    <a:pt x="20" y="359"/>
                    <a:pt x="22" y="360"/>
                  </a:cubicBezTo>
                  <a:cubicBezTo>
                    <a:pt x="23" y="360"/>
                    <a:pt x="25" y="361"/>
                    <a:pt x="26" y="361"/>
                  </a:cubicBezTo>
                  <a:lnTo>
                    <a:pt x="113" y="399"/>
                  </a:lnTo>
                  <a:lnTo>
                    <a:pt x="113" y="399"/>
                  </a:lnTo>
                  <a:lnTo>
                    <a:pt x="77" y="311"/>
                  </a:lnTo>
                  <a:cubicBezTo>
                    <a:pt x="76" y="309"/>
                    <a:pt x="75" y="308"/>
                    <a:pt x="75" y="306"/>
                  </a:cubicBezTo>
                  <a:cubicBezTo>
                    <a:pt x="75" y="305"/>
                    <a:pt x="75" y="303"/>
                    <a:pt x="75" y="302"/>
                  </a:cubicBezTo>
                  <a:cubicBezTo>
                    <a:pt x="75" y="301"/>
                    <a:pt x="75" y="300"/>
                    <a:pt x="76" y="299"/>
                  </a:cubicBezTo>
                  <a:cubicBezTo>
                    <a:pt x="77" y="298"/>
                    <a:pt x="77" y="296"/>
                    <a:pt x="78" y="295"/>
                  </a:cubicBezTo>
                  <a:lnTo>
                    <a:pt x="86" y="288"/>
                  </a:lnTo>
                  <a:cubicBezTo>
                    <a:pt x="87" y="287"/>
                    <a:pt x="87" y="287"/>
                    <a:pt x="88" y="286"/>
                  </a:cubicBezTo>
                  <a:cubicBezTo>
                    <a:pt x="89" y="286"/>
                    <a:pt x="90" y="286"/>
                    <a:pt x="91" y="286"/>
                  </a:cubicBezTo>
                  <a:cubicBezTo>
                    <a:pt x="91" y="286"/>
                    <a:pt x="92" y="286"/>
                    <a:pt x="93" y="286"/>
                  </a:cubicBezTo>
                  <a:cubicBezTo>
                    <a:pt x="94" y="287"/>
                    <a:pt x="95" y="287"/>
                    <a:pt x="96" y="288"/>
                  </a:cubicBezTo>
                  <a:lnTo>
                    <a:pt x="175" y="367"/>
                  </a:lnTo>
                  <a:close/>
                  <a:moveTo>
                    <a:pt x="238" y="304"/>
                  </a:moveTo>
                  <a:cubicBezTo>
                    <a:pt x="239" y="304"/>
                    <a:pt x="239" y="305"/>
                    <a:pt x="239" y="305"/>
                  </a:cubicBezTo>
                  <a:cubicBezTo>
                    <a:pt x="239" y="306"/>
                    <a:pt x="239" y="307"/>
                    <a:pt x="238" y="307"/>
                  </a:cubicBezTo>
                  <a:cubicBezTo>
                    <a:pt x="238" y="308"/>
                    <a:pt x="237" y="309"/>
                    <a:pt x="236" y="310"/>
                  </a:cubicBezTo>
                  <a:cubicBezTo>
                    <a:pt x="235" y="312"/>
                    <a:pt x="234" y="312"/>
                    <a:pt x="233" y="313"/>
                  </a:cubicBezTo>
                  <a:cubicBezTo>
                    <a:pt x="232" y="314"/>
                    <a:pt x="231" y="314"/>
                    <a:pt x="231" y="314"/>
                  </a:cubicBezTo>
                  <a:cubicBezTo>
                    <a:pt x="230" y="314"/>
                    <a:pt x="230" y="314"/>
                    <a:pt x="229" y="313"/>
                  </a:cubicBezTo>
                  <a:lnTo>
                    <a:pt x="223" y="307"/>
                  </a:lnTo>
                  <a:cubicBezTo>
                    <a:pt x="223" y="313"/>
                    <a:pt x="223" y="318"/>
                    <a:pt x="221" y="322"/>
                  </a:cubicBezTo>
                  <a:cubicBezTo>
                    <a:pt x="219" y="327"/>
                    <a:pt x="217" y="331"/>
                    <a:pt x="213" y="335"/>
                  </a:cubicBezTo>
                  <a:cubicBezTo>
                    <a:pt x="210" y="338"/>
                    <a:pt x="207" y="340"/>
                    <a:pt x="203" y="342"/>
                  </a:cubicBezTo>
                  <a:cubicBezTo>
                    <a:pt x="200" y="344"/>
                    <a:pt x="197" y="345"/>
                    <a:pt x="193" y="345"/>
                  </a:cubicBezTo>
                  <a:cubicBezTo>
                    <a:pt x="190" y="345"/>
                    <a:pt x="187" y="345"/>
                    <a:pt x="183" y="344"/>
                  </a:cubicBezTo>
                  <a:cubicBezTo>
                    <a:pt x="180" y="342"/>
                    <a:pt x="177" y="340"/>
                    <a:pt x="174" y="337"/>
                  </a:cubicBezTo>
                  <a:cubicBezTo>
                    <a:pt x="171" y="334"/>
                    <a:pt x="169" y="330"/>
                    <a:pt x="167" y="327"/>
                  </a:cubicBezTo>
                  <a:cubicBezTo>
                    <a:pt x="166" y="323"/>
                    <a:pt x="166" y="319"/>
                    <a:pt x="167" y="315"/>
                  </a:cubicBezTo>
                  <a:cubicBezTo>
                    <a:pt x="168" y="310"/>
                    <a:pt x="170" y="306"/>
                    <a:pt x="173" y="301"/>
                  </a:cubicBezTo>
                  <a:cubicBezTo>
                    <a:pt x="176" y="297"/>
                    <a:pt x="180" y="292"/>
                    <a:pt x="184" y="288"/>
                  </a:cubicBezTo>
                  <a:lnTo>
                    <a:pt x="192" y="279"/>
                  </a:lnTo>
                  <a:lnTo>
                    <a:pt x="188" y="275"/>
                  </a:lnTo>
                  <a:cubicBezTo>
                    <a:pt x="186" y="273"/>
                    <a:pt x="183" y="271"/>
                    <a:pt x="181" y="269"/>
                  </a:cubicBezTo>
                  <a:cubicBezTo>
                    <a:pt x="179" y="268"/>
                    <a:pt x="177" y="267"/>
                    <a:pt x="174" y="267"/>
                  </a:cubicBezTo>
                  <a:cubicBezTo>
                    <a:pt x="172" y="267"/>
                    <a:pt x="170" y="268"/>
                    <a:pt x="167" y="269"/>
                  </a:cubicBezTo>
                  <a:cubicBezTo>
                    <a:pt x="165" y="270"/>
                    <a:pt x="163" y="272"/>
                    <a:pt x="160" y="274"/>
                  </a:cubicBezTo>
                  <a:cubicBezTo>
                    <a:pt x="157" y="277"/>
                    <a:pt x="155" y="280"/>
                    <a:pt x="154" y="283"/>
                  </a:cubicBezTo>
                  <a:cubicBezTo>
                    <a:pt x="152" y="285"/>
                    <a:pt x="151" y="288"/>
                    <a:pt x="150" y="290"/>
                  </a:cubicBezTo>
                  <a:cubicBezTo>
                    <a:pt x="149" y="293"/>
                    <a:pt x="149" y="295"/>
                    <a:pt x="148" y="297"/>
                  </a:cubicBezTo>
                  <a:cubicBezTo>
                    <a:pt x="148" y="298"/>
                    <a:pt x="147" y="299"/>
                    <a:pt x="147" y="300"/>
                  </a:cubicBezTo>
                  <a:cubicBezTo>
                    <a:pt x="147" y="300"/>
                    <a:pt x="146" y="301"/>
                    <a:pt x="146" y="301"/>
                  </a:cubicBezTo>
                  <a:cubicBezTo>
                    <a:pt x="145" y="301"/>
                    <a:pt x="145" y="301"/>
                    <a:pt x="144" y="300"/>
                  </a:cubicBezTo>
                  <a:cubicBezTo>
                    <a:pt x="144" y="300"/>
                    <a:pt x="143" y="300"/>
                    <a:pt x="142" y="300"/>
                  </a:cubicBezTo>
                  <a:cubicBezTo>
                    <a:pt x="142" y="299"/>
                    <a:pt x="141" y="299"/>
                    <a:pt x="141" y="298"/>
                  </a:cubicBezTo>
                  <a:cubicBezTo>
                    <a:pt x="139" y="297"/>
                    <a:pt x="139" y="296"/>
                    <a:pt x="138" y="295"/>
                  </a:cubicBezTo>
                  <a:cubicBezTo>
                    <a:pt x="138" y="294"/>
                    <a:pt x="137" y="293"/>
                    <a:pt x="137" y="292"/>
                  </a:cubicBezTo>
                  <a:cubicBezTo>
                    <a:pt x="137" y="291"/>
                    <a:pt x="138" y="289"/>
                    <a:pt x="138" y="287"/>
                  </a:cubicBezTo>
                  <a:cubicBezTo>
                    <a:pt x="139" y="285"/>
                    <a:pt x="140" y="282"/>
                    <a:pt x="141" y="280"/>
                  </a:cubicBezTo>
                  <a:cubicBezTo>
                    <a:pt x="143" y="277"/>
                    <a:pt x="144" y="275"/>
                    <a:pt x="146" y="272"/>
                  </a:cubicBezTo>
                  <a:cubicBezTo>
                    <a:pt x="148" y="269"/>
                    <a:pt x="150" y="267"/>
                    <a:pt x="152" y="265"/>
                  </a:cubicBezTo>
                  <a:cubicBezTo>
                    <a:pt x="157" y="260"/>
                    <a:pt x="161" y="257"/>
                    <a:pt x="165" y="255"/>
                  </a:cubicBezTo>
                  <a:cubicBezTo>
                    <a:pt x="169" y="253"/>
                    <a:pt x="172" y="252"/>
                    <a:pt x="176" y="252"/>
                  </a:cubicBezTo>
                  <a:cubicBezTo>
                    <a:pt x="180" y="252"/>
                    <a:pt x="184" y="253"/>
                    <a:pt x="187" y="255"/>
                  </a:cubicBezTo>
                  <a:cubicBezTo>
                    <a:pt x="191" y="257"/>
                    <a:pt x="195" y="260"/>
                    <a:pt x="198" y="263"/>
                  </a:cubicBezTo>
                  <a:lnTo>
                    <a:pt x="238" y="304"/>
                  </a:lnTo>
                  <a:close/>
                  <a:moveTo>
                    <a:pt x="200" y="287"/>
                  </a:moveTo>
                  <a:lnTo>
                    <a:pt x="191" y="297"/>
                  </a:lnTo>
                  <a:cubicBezTo>
                    <a:pt x="188" y="300"/>
                    <a:pt x="186" y="303"/>
                    <a:pt x="184" y="305"/>
                  </a:cubicBezTo>
                  <a:cubicBezTo>
                    <a:pt x="182" y="308"/>
                    <a:pt x="181" y="311"/>
                    <a:pt x="181" y="313"/>
                  </a:cubicBezTo>
                  <a:cubicBezTo>
                    <a:pt x="180" y="315"/>
                    <a:pt x="180" y="318"/>
                    <a:pt x="181" y="320"/>
                  </a:cubicBezTo>
                  <a:cubicBezTo>
                    <a:pt x="182" y="322"/>
                    <a:pt x="183" y="324"/>
                    <a:pt x="185" y="326"/>
                  </a:cubicBezTo>
                  <a:cubicBezTo>
                    <a:pt x="188" y="329"/>
                    <a:pt x="191" y="330"/>
                    <a:pt x="195" y="330"/>
                  </a:cubicBezTo>
                  <a:cubicBezTo>
                    <a:pt x="199" y="330"/>
                    <a:pt x="203" y="328"/>
                    <a:pt x="206" y="325"/>
                  </a:cubicBezTo>
                  <a:cubicBezTo>
                    <a:pt x="209" y="322"/>
                    <a:pt x="211" y="318"/>
                    <a:pt x="212" y="314"/>
                  </a:cubicBezTo>
                  <a:cubicBezTo>
                    <a:pt x="213" y="311"/>
                    <a:pt x="213" y="306"/>
                    <a:pt x="213" y="300"/>
                  </a:cubicBezTo>
                  <a:lnTo>
                    <a:pt x="200" y="287"/>
                  </a:lnTo>
                  <a:close/>
                  <a:moveTo>
                    <a:pt x="240" y="190"/>
                  </a:moveTo>
                  <a:cubicBezTo>
                    <a:pt x="241" y="191"/>
                    <a:pt x="242" y="192"/>
                    <a:pt x="243" y="193"/>
                  </a:cubicBezTo>
                  <a:cubicBezTo>
                    <a:pt x="243" y="193"/>
                    <a:pt x="244" y="194"/>
                    <a:pt x="244" y="194"/>
                  </a:cubicBezTo>
                  <a:cubicBezTo>
                    <a:pt x="244" y="195"/>
                    <a:pt x="245" y="195"/>
                    <a:pt x="245" y="196"/>
                  </a:cubicBezTo>
                  <a:cubicBezTo>
                    <a:pt x="245" y="196"/>
                    <a:pt x="244" y="197"/>
                    <a:pt x="244" y="197"/>
                  </a:cubicBezTo>
                  <a:cubicBezTo>
                    <a:pt x="244" y="197"/>
                    <a:pt x="243" y="198"/>
                    <a:pt x="242" y="198"/>
                  </a:cubicBezTo>
                  <a:cubicBezTo>
                    <a:pt x="242" y="198"/>
                    <a:pt x="241" y="199"/>
                    <a:pt x="240" y="199"/>
                  </a:cubicBezTo>
                  <a:cubicBezTo>
                    <a:pt x="239" y="199"/>
                    <a:pt x="238" y="200"/>
                    <a:pt x="237" y="201"/>
                  </a:cubicBezTo>
                  <a:cubicBezTo>
                    <a:pt x="236" y="201"/>
                    <a:pt x="235" y="202"/>
                    <a:pt x="235" y="203"/>
                  </a:cubicBezTo>
                  <a:cubicBezTo>
                    <a:pt x="233" y="204"/>
                    <a:pt x="233" y="205"/>
                    <a:pt x="232" y="207"/>
                  </a:cubicBezTo>
                  <a:cubicBezTo>
                    <a:pt x="231" y="208"/>
                    <a:pt x="231" y="210"/>
                    <a:pt x="231" y="212"/>
                  </a:cubicBezTo>
                  <a:cubicBezTo>
                    <a:pt x="231" y="215"/>
                    <a:pt x="231" y="217"/>
                    <a:pt x="231" y="220"/>
                  </a:cubicBezTo>
                  <a:cubicBezTo>
                    <a:pt x="232" y="223"/>
                    <a:pt x="232" y="227"/>
                    <a:pt x="233" y="231"/>
                  </a:cubicBezTo>
                  <a:lnTo>
                    <a:pt x="272" y="270"/>
                  </a:lnTo>
                  <a:cubicBezTo>
                    <a:pt x="273" y="270"/>
                    <a:pt x="273" y="271"/>
                    <a:pt x="273" y="271"/>
                  </a:cubicBezTo>
                  <a:cubicBezTo>
                    <a:pt x="273" y="271"/>
                    <a:pt x="273" y="272"/>
                    <a:pt x="273" y="272"/>
                  </a:cubicBezTo>
                  <a:cubicBezTo>
                    <a:pt x="272" y="273"/>
                    <a:pt x="272" y="274"/>
                    <a:pt x="271" y="274"/>
                  </a:cubicBezTo>
                  <a:cubicBezTo>
                    <a:pt x="271" y="275"/>
                    <a:pt x="270" y="276"/>
                    <a:pt x="269" y="277"/>
                  </a:cubicBezTo>
                  <a:cubicBezTo>
                    <a:pt x="268" y="278"/>
                    <a:pt x="267" y="279"/>
                    <a:pt x="266" y="280"/>
                  </a:cubicBezTo>
                  <a:cubicBezTo>
                    <a:pt x="265" y="280"/>
                    <a:pt x="265" y="281"/>
                    <a:pt x="264" y="281"/>
                  </a:cubicBezTo>
                  <a:cubicBezTo>
                    <a:pt x="263" y="281"/>
                    <a:pt x="263" y="281"/>
                    <a:pt x="262" y="281"/>
                  </a:cubicBezTo>
                  <a:cubicBezTo>
                    <a:pt x="262" y="281"/>
                    <a:pt x="262" y="281"/>
                    <a:pt x="261" y="281"/>
                  </a:cubicBezTo>
                  <a:lnTo>
                    <a:pt x="202" y="221"/>
                  </a:lnTo>
                  <a:cubicBezTo>
                    <a:pt x="201" y="221"/>
                    <a:pt x="201" y="220"/>
                    <a:pt x="201" y="220"/>
                  </a:cubicBezTo>
                  <a:cubicBezTo>
                    <a:pt x="201" y="220"/>
                    <a:pt x="201" y="219"/>
                    <a:pt x="201" y="218"/>
                  </a:cubicBezTo>
                  <a:cubicBezTo>
                    <a:pt x="201" y="218"/>
                    <a:pt x="202" y="217"/>
                    <a:pt x="202" y="217"/>
                  </a:cubicBezTo>
                  <a:cubicBezTo>
                    <a:pt x="203" y="216"/>
                    <a:pt x="204" y="215"/>
                    <a:pt x="205" y="214"/>
                  </a:cubicBezTo>
                  <a:cubicBezTo>
                    <a:pt x="206" y="213"/>
                    <a:pt x="206" y="212"/>
                    <a:pt x="207" y="212"/>
                  </a:cubicBezTo>
                  <a:cubicBezTo>
                    <a:pt x="208" y="211"/>
                    <a:pt x="208" y="211"/>
                    <a:pt x="209" y="211"/>
                  </a:cubicBezTo>
                  <a:cubicBezTo>
                    <a:pt x="210" y="210"/>
                    <a:pt x="210" y="210"/>
                    <a:pt x="210" y="211"/>
                  </a:cubicBezTo>
                  <a:cubicBezTo>
                    <a:pt x="211" y="211"/>
                    <a:pt x="211" y="211"/>
                    <a:pt x="212" y="211"/>
                  </a:cubicBezTo>
                  <a:lnTo>
                    <a:pt x="220" y="220"/>
                  </a:lnTo>
                  <a:cubicBezTo>
                    <a:pt x="220" y="216"/>
                    <a:pt x="219" y="212"/>
                    <a:pt x="219" y="209"/>
                  </a:cubicBezTo>
                  <a:cubicBezTo>
                    <a:pt x="219" y="206"/>
                    <a:pt x="219" y="204"/>
                    <a:pt x="220" y="202"/>
                  </a:cubicBezTo>
                  <a:cubicBezTo>
                    <a:pt x="220" y="200"/>
                    <a:pt x="221" y="198"/>
                    <a:pt x="222" y="196"/>
                  </a:cubicBezTo>
                  <a:cubicBezTo>
                    <a:pt x="223" y="195"/>
                    <a:pt x="224" y="193"/>
                    <a:pt x="225" y="192"/>
                  </a:cubicBezTo>
                  <a:cubicBezTo>
                    <a:pt x="225" y="191"/>
                    <a:pt x="226" y="191"/>
                    <a:pt x="227" y="190"/>
                  </a:cubicBezTo>
                  <a:cubicBezTo>
                    <a:pt x="228" y="189"/>
                    <a:pt x="229" y="189"/>
                    <a:pt x="230" y="188"/>
                  </a:cubicBezTo>
                  <a:cubicBezTo>
                    <a:pt x="231" y="187"/>
                    <a:pt x="232" y="187"/>
                    <a:pt x="232" y="187"/>
                  </a:cubicBezTo>
                  <a:cubicBezTo>
                    <a:pt x="233" y="186"/>
                    <a:pt x="234" y="186"/>
                    <a:pt x="234" y="186"/>
                  </a:cubicBezTo>
                  <a:cubicBezTo>
                    <a:pt x="235" y="186"/>
                    <a:pt x="235" y="186"/>
                    <a:pt x="236" y="186"/>
                  </a:cubicBezTo>
                  <a:cubicBezTo>
                    <a:pt x="236" y="186"/>
                    <a:pt x="236" y="186"/>
                    <a:pt x="237" y="186"/>
                  </a:cubicBezTo>
                  <a:cubicBezTo>
                    <a:pt x="237" y="187"/>
                    <a:pt x="237" y="187"/>
                    <a:pt x="238" y="188"/>
                  </a:cubicBezTo>
                  <a:cubicBezTo>
                    <a:pt x="239" y="188"/>
                    <a:pt x="239" y="189"/>
                    <a:pt x="240" y="190"/>
                  </a:cubicBezTo>
                  <a:close/>
                  <a:moveTo>
                    <a:pt x="340" y="183"/>
                  </a:moveTo>
                  <a:cubicBezTo>
                    <a:pt x="341" y="184"/>
                    <a:pt x="342" y="185"/>
                    <a:pt x="342" y="185"/>
                  </a:cubicBezTo>
                  <a:cubicBezTo>
                    <a:pt x="343" y="186"/>
                    <a:pt x="343" y="187"/>
                    <a:pt x="343" y="187"/>
                  </a:cubicBezTo>
                  <a:cubicBezTo>
                    <a:pt x="344" y="188"/>
                    <a:pt x="344" y="188"/>
                    <a:pt x="344" y="189"/>
                  </a:cubicBezTo>
                  <a:cubicBezTo>
                    <a:pt x="344" y="189"/>
                    <a:pt x="344" y="190"/>
                    <a:pt x="344" y="191"/>
                  </a:cubicBezTo>
                  <a:cubicBezTo>
                    <a:pt x="344" y="192"/>
                    <a:pt x="344" y="194"/>
                    <a:pt x="344" y="196"/>
                  </a:cubicBezTo>
                  <a:cubicBezTo>
                    <a:pt x="343" y="198"/>
                    <a:pt x="342" y="200"/>
                    <a:pt x="341" y="202"/>
                  </a:cubicBezTo>
                  <a:cubicBezTo>
                    <a:pt x="340" y="205"/>
                    <a:pt x="339" y="207"/>
                    <a:pt x="337" y="209"/>
                  </a:cubicBezTo>
                  <a:cubicBezTo>
                    <a:pt x="336" y="212"/>
                    <a:pt x="334" y="214"/>
                    <a:pt x="332" y="216"/>
                  </a:cubicBezTo>
                  <a:cubicBezTo>
                    <a:pt x="328" y="220"/>
                    <a:pt x="323" y="223"/>
                    <a:pt x="318" y="225"/>
                  </a:cubicBezTo>
                  <a:cubicBezTo>
                    <a:pt x="314" y="227"/>
                    <a:pt x="309" y="228"/>
                    <a:pt x="304" y="227"/>
                  </a:cubicBezTo>
                  <a:cubicBezTo>
                    <a:pt x="299" y="227"/>
                    <a:pt x="294" y="225"/>
                    <a:pt x="289" y="222"/>
                  </a:cubicBezTo>
                  <a:cubicBezTo>
                    <a:pt x="284" y="220"/>
                    <a:pt x="279" y="216"/>
                    <a:pt x="273" y="211"/>
                  </a:cubicBezTo>
                  <a:cubicBezTo>
                    <a:pt x="267" y="205"/>
                    <a:pt x="263" y="199"/>
                    <a:pt x="260" y="193"/>
                  </a:cubicBezTo>
                  <a:cubicBezTo>
                    <a:pt x="258" y="188"/>
                    <a:pt x="256" y="182"/>
                    <a:pt x="256" y="177"/>
                  </a:cubicBezTo>
                  <a:cubicBezTo>
                    <a:pt x="256" y="172"/>
                    <a:pt x="257" y="167"/>
                    <a:pt x="259" y="162"/>
                  </a:cubicBezTo>
                  <a:cubicBezTo>
                    <a:pt x="261" y="157"/>
                    <a:pt x="264" y="153"/>
                    <a:pt x="268" y="149"/>
                  </a:cubicBezTo>
                  <a:cubicBezTo>
                    <a:pt x="270" y="147"/>
                    <a:pt x="272" y="146"/>
                    <a:pt x="274" y="144"/>
                  </a:cubicBezTo>
                  <a:cubicBezTo>
                    <a:pt x="276" y="143"/>
                    <a:pt x="278" y="142"/>
                    <a:pt x="280" y="141"/>
                  </a:cubicBezTo>
                  <a:cubicBezTo>
                    <a:pt x="282" y="140"/>
                    <a:pt x="284" y="139"/>
                    <a:pt x="286" y="139"/>
                  </a:cubicBezTo>
                  <a:cubicBezTo>
                    <a:pt x="288" y="138"/>
                    <a:pt x="290" y="138"/>
                    <a:pt x="291" y="138"/>
                  </a:cubicBezTo>
                  <a:cubicBezTo>
                    <a:pt x="292" y="138"/>
                    <a:pt x="292" y="138"/>
                    <a:pt x="293" y="138"/>
                  </a:cubicBezTo>
                  <a:cubicBezTo>
                    <a:pt x="293" y="138"/>
                    <a:pt x="294" y="138"/>
                    <a:pt x="295" y="139"/>
                  </a:cubicBezTo>
                  <a:cubicBezTo>
                    <a:pt x="295" y="139"/>
                    <a:pt x="296" y="139"/>
                    <a:pt x="296" y="140"/>
                  </a:cubicBezTo>
                  <a:cubicBezTo>
                    <a:pt x="297" y="140"/>
                    <a:pt x="297" y="141"/>
                    <a:pt x="298" y="142"/>
                  </a:cubicBezTo>
                  <a:cubicBezTo>
                    <a:pt x="300" y="144"/>
                    <a:pt x="301" y="145"/>
                    <a:pt x="301" y="146"/>
                  </a:cubicBezTo>
                  <a:cubicBezTo>
                    <a:pt x="302" y="147"/>
                    <a:pt x="301" y="148"/>
                    <a:pt x="301" y="149"/>
                  </a:cubicBezTo>
                  <a:cubicBezTo>
                    <a:pt x="300" y="149"/>
                    <a:pt x="299" y="150"/>
                    <a:pt x="297" y="150"/>
                  </a:cubicBezTo>
                  <a:cubicBezTo>
                    <a:pt x="296" y="150"/>
                    <a:pt x="294" y="150"/>
                    <a:pt x="292" y="151"/>
                  </a:cubicBezTo>
                  <a:cubicBezTo>
                    <a:pt x="290" y="151"/>
                    <a:pt x="287" y="152"/>
                    <a:pt x="285" y="153"/>
                  </a:cubicBezTo>
                  <a:cubicBezTo>
                    <a:pt x="282" y="154"/>
                    <a:pt x="279" y="156"/>
                    <a:pt x="277" y="159"/>
                  </a:cubicBezTo>
                  <a:cubicBezTo>
                    <a:pt x="272" y="164"/>
                    <a:pt x="270" y="170"/>
                    <a:pt x="271" y="177"/>
                  </a:cubicBezTo>
                  <a:cubicBezTo>
                    <a:pt x="272" y="184"/>
                    <a:pt x="276" y="191"/>
                    <a:pt x="284" y="199"/>
                  </a:cubicBezTo>
                  <a:cubicBezTo>
                    <a:pt x="288" y="202"/>
                    <a:pt x="292" y="205"/>
                    <a:pt x="295" y="208"/>
                  </a:cubicBezTo>
                  <a:cubicBezTo>
                    <a:pt x="299" y="210"/>
                    <a:pt x="302" y="211"/>
                    <a:pt x="306" y="212"/>
                  </a:cubicBezTo>
                  <a:cubicBezTo>
                    <a:pt x="309" y="212"/>
                    <a:pt x="312" y="212"/>
                    <a:pt x="315" y="211"/>
                  </a:cubicBezTo>
                  <a:cubicBezTo>
                    <a:pt x="318" y="210"/>
                    <a:pt x="321" y="208"/>
                    <a:pt x="324" y="205"/>
                  </a:cubicBezTo>
                  <a:cubicBezTo>
                    <a:pt x="326" y="203"/>
                    <a:pt x="328" y="200"/>
                    <a:pt x="329" y="197"/>
                  </a:cubicBezTo>
                  <a:cubicBezTo>
                    <a:pt x="330" y="195"/>
                    <a:pt x="331" y="192"/>
                    <a:pt x="332" y="190"/>
                  </a:cubicBezTo>
                  <a:cubicBezTo>
                    <a:pt x="332" y="187"/>
                    <a:pt x="332" y="185"/>
                    <a:pt x="333" y="184"/>
                  </a:cubicBezTo>
                  <a:cubicBezTo>
                    <a:pt x="333" y="182"/>
                    <a:pt x="333" y="181"/>
                    <a:pt x="334" y="180"/>
                  </a:cubicBezTo>
                  <a:cubicBezTo>
                    <a:pt x="334" y="180"/>
                    <a:pt x="334" y="180"/>
                    <a:pt x="335" y="180"/>
                  </a:cubicBezTo>
                  <a:cubicBezTo>
                    <a:pt x="335" y="180"/>
                    <a:pt x="336" y="180"/>
                    <a:pt x="336" y="180"/>
                  </a:cubicBezTo>
                  <a:cubicBezTo>
                    <a:pt x="337" y="180"/>
                    <a:pt x="337" y="181"/>
                    <a:pt x="338" y="181"/>
                  </a:cubicBezTo>
                  <a:cubicBezTo>
                    <a:pt x="339" y="182"/>
                    <a:pt x="340" y="183"/>
                    <a:pt x="340" y="183"/>
                  </a:cubicBezTo>
                  <a:close/>
                  <a:moveTo>
                    <a:pt x="415" y="128"/>
                  </a:moveTo>
                  <a:cubicBezTo>
                    <a:pt x="415" y="128"/>
                    <a:pt x="415" y="128"/>
                    <a:pt x="415" y="129"/>
                  </a:cubicBezTo>
                  <a:cubicBezTo>
                    <a:pt x="415" y="129"/>
                    <a:pt x="415" y="130"/>
                    <a:pt x="415" y="130"/>
                  </a:cubicBezTo>
                  <a:cubicBezTo>
                    <a:pt x="415" y="131"/>
                    <a:pt x="414" y="131"/>
                    <a:pt x="414" y="132"/>
                  </a:cubicBezTo>
                  <a:cubicBezTo>
                    <a:pt x="413" y="133"/>
                    <a:pt x="412" y="134"/>
                    <a:pt x="411" y="135"/>
                  </a:cubicBezTo>
                  <a:cubicBezTo>
                    <a:pt x="410" y="136"/>
                    <a:pt x="409" y="137"/>
                    <a:pt x="408" y="138"/>
                  </a:cubicBezTo>
                  <a:cubicBezTo>
                    <a:pt x="408" y="138"/>
                    <a:pt x="407" y="139"/>
                    <a:pt x="406" y="139"/>
                  </a:cubicBezTo>
                  <a:cubicBezTo>
                    <a:pt x="406" y="139"/>
                    <a:pt x="405" y="139"/>
                    <a:pt x="405" y="139"/>
                  </a:cubicBezTo>
                  <a:cubicBezTo>
                    <a:pt x="404" y="139"/>
                    <a:pt x="404" y="139"/>
                    <a:pt x="404" y="138"/>
                  </a:cubicBezTo>
                  <a:lnTo>
                    <a:pt x="369" y="104"/>
                  </a:lnTo>
                  <a:cubicBezTo>
                    <a:pt x="365" y="100"/>
                    <a:pt x="362" y="98"/>
                    <a:pt x="360" y="96"/>
                  </a:cubicBezTo>
                  <a:cubicBezTo>
                    <a:pt x="357" y="95"/>
                    <a:pt x="355" y="94"/>
                    <a:pt x="352" y="93"/>
                  </a:cubicBezTo>
                  <a:cubicBezTo>
                    <a:pt x="349" y="93"/>
                    <a:pt x="347" y="93"/>
                    <a:pt x="345" y="94"/>
                  </a:cubicBezTo>
                  <a:cubicBezTo>
                    <a:pt x="342" y="94"/>
                    <a:pt x="340" y="96"/>
                    <a:pt x="338" y="98"/>
                  </a:cubicBezTo>
                  <a:cubicBezTo>
                    <a:pt x="335" y="101"/>
                    <a:pt x="333" y="104"/>
                    <a:pt x="332" y="109"/>
                  </a:cubicBezTo>
                  <a:cubicBezTo>
                    <a:pt x="332" y="114"/>
                    <a:pt x="332" y="119"/>
                    <a:pt x="332" y="126"/>
                  </a:cubicBezTo>
                  <a:lnTo>
                    <a:pt x="374" y="168"/>
                  </a:lnTo>
                  <a:cubicBezTo>
                    <a:pt x="374" y="168"/>
                    <a:pt x="375" y="169"/>
                    <a:pt x="375" y="169"/>
                  </a:cubicBezTo>
                  <a:cubicBezTo>
                    <a:pt x="375" y="170"/>
                    <a:pt x="375" y="170"/>
                    <a:pt x="375" y="171"/>
                  </a:cubicBezTo>
                  <a:cubicBezTo>
                    <a:pt x="374" y="171"/>
                    <a:pt x="374" y="172"/>
                    <a:pt x="373" y="173"/>
                  </a:cubicBezTo>
                  <a:cubicBezTo>
                    <a:pt x="373" y="173"/>
                    <a:pt x="372" y="174"/>
                    <a:pt x="371" y="176"/>
                  </a:cubicBezTo>
                  <a:cubicBezTo>
                    <a:pt x="370" y="177"/>
                    <a:pt x="369" y="177"/>
                    <a:pt x="368" y="178"/>
                  </a:cubicBezTo>
                  <a:cubicBezTo>
                    <a:pt x="367" y="179"/>
                    <a:pt x="366" y="179"/>
                    <a:pt x="366" y="179"/>
                  </a:cubicBezTo>
                  <a:cubicBezTo>
                    <a:pt x="365" y="180"/>
                    <a:pt x="365" y="180"/>
                    <a:pt x="364" y="180"/>
                  </a:cubicBezTo>
                  <a:cubicBezTo>
                    <a:pt x="364" y="179"/>
                    <a:pt x="364" y="179"/>
                    <a:pt x="363" y="179"/>
                  </a:cubicBezTo>
                  <a:lnTo>
                    <a:pt x="275" y="90"/>
                  </a:lnTo>
                  <a:cubicBezTo>
                    <a:pt x="274" y="90"/>
                    <a:pt x="274" y="90"/>
                    <a:pt x="274" y="89"/>
                  </a:cubicBezTo>
                  <a:cubicBezTo>
                    <a:pt x="274" y="89"/>
                    <a:pt x="274" y="88"/>
                    <a:pt x="274" y="88"/>
                  </a:cubicBezTo>
                  <a:cubicBezTo>
                    <a:pt x="274" y="87"/>
                    <a:pt x="275" y="86"/>
                    <a:pt x="275" y="86"/>
                  </a:cubicBezTo>
                  <a:cubicBezTo>
                    <a:pt x="276" y="85"/>
                    <a:pt x="277" y="84"/>
                    <a:pt x="278" y="83"/>
                  </a:cubicBezTo>
                  <a:cubicBezTo>
                    <a:pt x="279" y="82"/>
                    <a:pt x="280" y="81"/>
                    <a:pt x="281" y="80"/>
                  </a:cubicBezTo>
                  <a:cubicBezTo>
                    <a:pt x="282" y="80"/>
                    <a:pt x="282" y="79"/>
                    <a:pt x="283" y="79"/>
                  </a:cubicBezTo>
                  <a:cubicBezTo>
                    <a:pt x="283" y="79"/>
                    <a:pt x="284" y="79"/>
                    <a:pt x="284" y="79"/>
                  </a:cubicBezTo>
                  <a:cubicBezTo>
                    <a:pt x="285" y="79"/>
                    <a:pt x="285" y="79"/>
                    <a:pt x="286" y="79"/>
                  </a:cubicBezTo>
                  <a:lnTo>
                    <a:pt x="321" y="115"/>
                  </a:lnTo>
                  <a:cubicBezTo>
                    <a:pt x="321" y="109"/>
                    <a:pt x="322" y="103"/>
                    <a:pt x="323" y="98"/>
                  </a:cubicBezTo>
                  <a:cubicBezTo>
                    <a:pt x="325" y="93"/>
                    <a:pt x="327" y="89"/>
                    <a:pt x="331" y="86"/>
                  </a:cubicBezTo>
                  <a:cubicBezTo>
                    <a:pt x="335" y="82"/>
                    <a:pt x="339" y="80"/>
                    <a:pt x="343" y="78"/>
                  </a:cubicBezTo>
                  <a:cubicBezTo>
                    <a:pt x="347" y="77"/>
                    <a:pt x="351" y="76"/>
                    <a:pt x="355" y="77"/>
                  </a:cubicBezTo>
                  <a:cubicBezTo>
                    <a:pt x="359" y="78"/>
                    <a:pt x="362" y="79"/>
                    <a:pt x="366" y="81"/>
                  </a:cubicBezTo>
                  <a:cubicBezTo>
                    <a:pt x="370" y="84"/>
                    <a:pt x="374" y="87"/>
                    <a:pt x="378" y="91"/>
                  </a:cubicBezTo>
                  <a:lnTo>
                    <a:pt x="415" y="128"/>
                  </a:lnTo>
                  <a:close/>
                  <a:moveTo>
                    <a:pt x="461" y="16"/>
                  </a:moveTo>
                  <a:cubicBezTo>
                    <a:pt x="463" y="18"/>
                    <a:pt x="463" y="20"/>
                    <a:pt x="463" y="21"/>
                  </a:cubicBezTo>
                  <a:cubicBezTo>
                    <a:pt x="463" y="23"/>
                    <a:pt x="463" y="24"/>
                    <a:pt x="461" y="25"/>
                  </a:cubicBezTo>
                  <a:lnTo>
                    <a:pt x="422" y="65"/>
                  </a:lnTo>
                  <a:cubicBezTo>
                    <a:pt x="425" y="68"/>
                    <a:pt x="429" y="71"/>
                    <a:pt x="432" y="73"/>
                  </a:cubicBezTo>
                  <a:cubicBezTo>
                    <a:pt x="435" y="75"/>
                    <a:pt x="439" y="76"/>
                    <a:pt x="442" y="76"/>
                  </a:cubicBezTo>
                  <a:cubicBezTo>
                    <a:pt x="446" y="76"/>
                    <a:pt x="449" y="76"/>
                    <a:pt x="453" y="74"/>
                  </a:cubicBezTo>
                  <a:cubicBezTo>
                    <a:pt x="456" y="73"/>
                    <a:pt x="460" y="70"/>
                    <a:pt x="463" y="67"/>
                  </a:cubicBezTo>
                  <a:cubicBezTo>
                    <a:pt x="466" y="64"/>
                    <a:pt x="468" y="61"/>
                    <a:pt x="470" y="59"/>
                  </a:cubicBezTo>
                  <a:cubicBezTo>
                    <a:pt x="472" y="56"/>
                    <a:pt x="473" y="53"/>
                    <a:pt x="474" y="51"/>
                  </a:cubicBezTo>
                  <a:cubicBezTo>
                    <a:pt x="475" y="49"/>
                    <a:pt x="476" y="47"/>
                    <a:pt x="477" y="46"/>
                  </a:cubicBezTo>
                  <a:cubicBezTo>
                    <a:pt x="477" y="44"/>
                    <a:pt x="478" y="43"/>
                    <a:pt x="479" y="43"/>
                  </a:cubicBezTo>
                  <a:cubicBezTo>
                    <a:pt x="479" y="42"/>
                    <a:pt x="479" y="42"/>
                    <a:pt x="480" y="42"/>
                  </a:cubicBezTo>
                  <a:cubicBezTo>
                    <a:pt x="480" y="42"/>
                    <a:pt x="480" y="42"/>
                    <a:pt x="481" y="42"/>
                  </a:cubicBezTo>
                  <a:cubicBezTo>
                    <a:pt x="481" y="42"/>
                    <a:pt x="482" y="43"/>
                    <a:pt x="482" y="43"/>
                  </a:cubicBezTo>
                  <a:cubicBezTo>
                    <a:pt x="483" y="44"/>
                    <a:pt x="484" y="44"/>
                    <a:pt x="485" y="45"/>
                  </a:cubicBezTo>
                  <a:cubicBezTo>
                    <a:pt x="485" y="46"/>
                    <a:pt x="486" y="46"/>
                    <a:pt x="486" y="47"/>
                  </a:cubicBezTo>
                  <a:cubicBezTo>
                    <a:pt x="486" y="47"/>
                    <a:pt x="487" y="48"/>
                    <a:pt x="487" y="48"/>
                  </a:cubicBezTo>
                  <a:cubicBezTo>
                    <a:pt x="487" y="48"/>
                    <a:pt x="487" y="49"/>
                    <a:pt x="487" y="49"/>
                  </a:cubicBezTo>
                  <a:cubicBezTo>
                    <a:pt x="488" y="50"/>
                    <a:pt x="488" y="50"/>
                    <a:pt x="488" y="50"/>
                  </a:cubicBezTo>
                  <a:cubicBezTo>
                    <a:pt x="488" y="51"/>
                    <a:pt x="487" y="52"/>
                    <a:pt x="487" y="54"/>
                  </a:cubicBezTo>
                  <a:cubicBezTo>
                    <a:pt x="486" y="56"/>
                    <a:pt x="485" y="58"/>
                    <a:pt x="484" y="60"/>
                  </a:cubicBezTo>
                  <a:cubicBezTo>
                    <a:pt x="482" y="63"/>
                    <a:pt x="481" y="65"/>
                    <a:pt x="479" y="68"/>
                  </a:cubicBezTo>
                  <a:cubicBezTo>
                    <a:pt x="476" y="71"/>
                    <a:pt x="474" y="74"/>
                    <a:pt x="471" y="77"/>
                  </a:cubicBezTo>
                  <a:cubicBezTo>
                    <a:pt x="466" y="82"/>
                    <a:pt x="461" y="85"/>
                    <a:pt x="456" y="88"/>
                  </a:cubicBezTo>
                  <a:cubicBezTo>
                    <a:pt x="451" y="90"/>
                    <a:pt x="446" y="91"/>
                    <a:pt x="441" y="91"/>
                  </a:cubicBezTo>
                  <a:cubicBezTo>
                    <a:pt x="436" y="91"/>
                    <a:pt x="430" y="89"/>
                    <a:pt x="425" y="86"/>
                  </a:cubicBezTo>
                  <a:cubicBezTo>
                    <a:pt x="420" y="84"/>
                    <a:pt x="414" y="79"/>
                    <a:pt x="409" y="74"/>
                  </a:cubicBezTo>
                  <a:cubicBezTo>
                    <a:pt x="404" y="69"/>
                    <a:pt x="400" y="64"/>
                    <a:pt x="397" y="58"/>
                  </a:cubicBezTo>
                  <a:cubicBezTo>
                    <a:pt x="394" y="53"/>
                    <a:pt x="393" y="47"/>
                    <a:pt x="392" y="42"/>
                  </a:cubicBezTo>
                  <a:cubicBezTo>
                    <a:pt x="392" y="37"/>
                    <a:pt x="393" y="32"/>
                    <a:pt x="395" y="27"/>
                  </a:cubicBezTo>
                  <a:cubicBezTo>
                    <a:pt x="397" y="21"/>
                    <a:pt x="400" y="17"/>
                    <a:pt x="404" y="12"/>
                  </a:cubicBezTo>
                  <a:cubicBezTo>
                    <a:pt x="409" y="8"/>
                    <a:pt x="414" y="4"/>
                    <a:pt x="419" y="3"/>
                  </a:cubicBezTo>
                  <a:cubicBezTo>
                    <a:pt x="423" y="1"/>
                    <a:pt x="428" y="0"/>
                    <a:pt x="433" y="1"/>
                  </a:cubicBezTo>
                  <a:cubicBezTo>
                    <a:pt x="437" y="1"/>
                    <a:pt x="442" y="2"/>
                    <a:pt x="446" y="5"/>
                  </a:cubicBezTo>
                  <a:cubicBezTo>
                    <a:pt x="451" y="7"/>
                    <a:pt x="455" y="10"/>
                    <a:pt x="459" y="14"/>
                  </a:cubicBezTo>
                  <a:lnTo>
                    <a:pt x="461" y="16"/>
                  </a:lnTo>
                  <a:close/>
                  <a:moveTo>
                    <a:pt x="447" y="24"/>
                  </a:moveTo>
                  <a:cubicBezTo>
                    <a:pt x="441" y="18"/>
                    <a:pt x="435" y="15"/>
                    <a:pt x="429" y="14"/>
                  </a:cubicBezTo>
                  <a:cubicBezTo>
                    <a:pt x="423" y="14"/>
                    <a:pt x="418" y="16"/>
                    <a:pt x="412" y="21"/>
                  </a:cubicBezTo>
                  <a:cubicBezTo>
                    <a:pt x="410" y="24"/>
                    <a:pt x="408" y="27"/>
                    <a:pt x="407" y="30"/>
                  </a:cubicBezTo>
                  <a:cubicBezTo>
                    <a:pt x="406" y="33"/>
                    <a:pt x="405" y="36"/>
                    <a:pt x="406" y="39"/>
                  </a:cubicBezTo>
                  <a:cubicBezTo>
                    <a:pt x="406" y="42"/>
                    <a:pt x="407" y="45"/>
                    <a:pt x="408" y="48"/>
                  </a:cubicBezTo>
                  <a:cubicBezTo>
                    <a:pt x="410" y="51"/>
                    <a:pt x="412" y="54"/>
                    <a:pt x="414" y="57"/>
                  </a:cubicBezTo>
                  <a:lnTo>
                    <a:pt x="447" y="24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6715126" y="4195763"/>
              <a:ext cx="333375" cy="315913"/>
            </a:xfrm>
            <a:custGeom>
              <a:avLst/>
              <a:gdLst>
                <a:gd name="T0" fmla="*/ 50 w 592"/>
                <a:gd name="T1" fmla="*/ 442 h 560"/>
                <a:gd name="T2" fmla="*/ 80 w 592"/>
                <a:gd name="T3" fmla="*/ 472 h 560"/>
                <a:gd name="T4" fmla="*/ 88 w 592"/>
                <a:gd name="T5" fmla="*/ 481 h 560"/>
                <a:gd name="T6" fmla="*/ 94 w 592"/>
                <a:gd name="T7" fmla="*/ 550 h 560"/>
                <a:gd name="T8" fmla="*/ 83 w 592"/>
                <a:gd name="T9" fmla="*/ 560 h 560"/>
                <a:gd name="T10" fmla="*/ 41 w 592"/>
                <a:gd name="T11" fmla="*/ 432 h 560"/>
                <a:gd name="T12" fmla="*/ 128 w 592"/>
                <a:gd name="T13" fmla="*/ 402 h 560"/>
                <a:gd name="T14" fmla="*/ 130 w 592"/>
                <a:gd name="T15" fmla="*/ 410 h 560"/>
                <a:gd name="T16" fmla="*/ 118 w 592"/>
                <a:gd name="T17" fmla="*/ 424 h 560"/>
                <a:gd name="T18" fmla="*/ 160 w 592"/>
                <a:gd name="T19" fmla="*/ 484 h 560"/>
                <a:gd name="T20" fmla="*/ 150 w 592"/>
                <a:gd name="T21" fmla="*/ 493 h 560"/>
                <a:gd name="T22" fmla="*/ 90 w 592"/>
                <a:gd name="T23" fmla="*/ 428 h 560"/>
                <a:gd name="T24" fmla="*/ 99 w 592"/>
                <a:gd name="T25" fmla="*/ 423 h 560"/>
                <a:gd name="T26" fmla="*/ 112 w 592"/>
                <a:gd name="T27" fmla="*/ 404 h 560"/>
                <a:gd name="T28" fmla="*/ 123 w 592"/>
                <a:gd name="T29" fmla="*/ 398 h 560"/>
                <a:gd name="T30" fmla="*/ 205 w 592"/>
                <a:gd name="T31" fmla="*/ 437 h 560"/>
                <a:gd name="T32" fmla="*/ 197 w 592"/>
                <a:gd name="T33" fmla="*/ 448 h 560"/>
                <a:gd name="T34" fmla="*/ 134 w 592"/>
                <a:gd name="T35" fmla="*/ 385 h 560"/>
                <a:gd name="T36" fmla="*/ 144 w 592"/>
                <a:gd name="T37" fmla="*/ 376 h 560"/>
                <a:gd name="T38" fmla="*/ 126 w 592"/>
                <a:gd name="T39" fmla="*/ 369 h 560"/>
                <a:gd name="T40" fmla="*/ 120 w 592"/>
                <a:gd name="T41" fmla="*/ 351 h 560"/>
                <a:gd name="T42" fmla="*/ 267 w 592"/>
                <a:gd name="T43" fmla="*/ 378 h 560"/>
                <a:gd name="T44" fmla="*/ 258 w 592"/>
                <a:gd name="T45" fmla="*/ 383 h 560"/>
                <a:gd name="T46" fmla="*/ 216 w 592"/>
                <a:gd name="T47" fmla="*/ 416 h 560"/>
                <a:gd name="T48" fmla="*/ 156 w 592"/>
                <a:gd name="T49" fmla="*/ 363 h 560"/>
                <a:gd name="T50" fmla="*/ 166 w 592"/>
                <a:gd name="T51" fmla="*/ 354 h 560"/>
                <a:gd name="T52" fmla="*/ 226 w 592"/>
                <a:gd name="T53" fmla="*/ 399 h 560"/>
                <a:gd name="T54" fmla="*/ 196 w 592"/>
                <a:gd name="T55" fmla="*/ 324 h 560"/>
                <a:gd name="T56" fmla="*/ 205 w 592"/>
                <a:gd name="T57" fmla="*/ 313 h 560"/>
                <a:gd name="T58" fmla="*/ 307 w 592"/>
                <a:gd name="T59" fmla="*/ 336 h 560"/>
                <a:gd name="T60" fmla="*/ 298 w 592"/>
                <a:gd name="T61" fmla="*/ 346 h 560"/>
                <a:gd name="T62" fmla="*/ 207 w 592"/>
                <a:gd name="T63" fmla="*/ 254 h 560"/>
                <a:gd name="T64" fmla="*/ 217 w 592"/>
                <a:gd name="T65" fmla="*/ 245 h 560"/>
                <a:gd name="T66" fmla="*/ 341 w 592"/>
                <a:gd name="T67" fmla="*/ 303 h 560"/>
                <a:gd name="T68" fmla="*/ 331 w 592"/>
                <a:gd name="T69" fmla="*/ 312 h 560"/>
                <a:gd name="T70" fmla="*/ 271 w 592"/>
                <a:gd name="T71" fmla="*/ 247 h 560"/>
                <a:gd name="T72" fmla="*/ 281 w 592"/>
                <a:gd name="T73" fmla="*/ 241 h 560"/>
                <a:gd name="T74" fmla="*/ 255 w 592"/>
                <a:gd name="T75" fmla="*/ 237 h 560"/>
                <a:gd name="T76" fmla="*/ 262 w 592"/>
                <a:gd name="T77" fmla="*/ 219 h 560"/>
                <a:gd name="T78" fmla="*/ 417 w 592"/>
                <a:gd name="T79" fmla="*/ 228 h 560"/>
                <a:gd name="T80" fmla="*/ 408 w 592"/>
                <a:gd name="T81" fmla="*/ 234 h 560"/>
                <a:gd name="T82" fmla="*/ 296 w 592"/>
                <a:gd name="T83" fmla="*/ 176 h 560"/>
                <a:gd name="T84" fmla="*/ 308 w 592"/>
                <a:gd name="T85" fmla="*/ 168 h 560"/>
                <a:gd name="T86" fmla="*/ 356 w 592"/>
                <a:gd name="T87" fmla="*/ 117 h 560"/>
                <a:gd name="T88" fmla="*/ 368 w 592"/>
                <a:gd name="T89" fmla="*/ 108 h 560"/>
                <a:gd name="T90" fmla="*/ 475 w 592"/>
                <a:gd name="T91" fmla="*/ 171 h 560"/>
                <a:gd name="T92" fmla="*/ 466 w 592"/>
                <a:gd name="T93" fmla="*/ 151 h 560"/>
                <a:gd name="T94" fmla="*/ 496 w 592"/>
                <a:gd name="T95" fmla="*/ 9 h 560"/>
                <a:gd name="T96" fmla="*/ 462 w 592"/>
                <a:gd name="T97" fmla="*/ 28 h 560"/>
                <a:gd name="T98" fmla="*/ 483 w 592"/>
                <a:gd name="T99" fmla="*/ 105 h 560"/>
                <a:gd name="T100" fmla="*/ 543 w 592"/>
                <a:gd name="T101" fmla="*/ 77 h 560"/>
                <a:gd name="T102" fmla="*/ 489 w 592"/>
                <a:gd name="T103" fmla="*/ 67 h 560"/>
                <a:gd name="T104" fmla="*/ 517 w 592"/>
                <a:gd name="T105" fmla="*/ 34 h 560"/>
                <a:gd name="T106" fmla="*/ 559 w 592"/>
                <a:gd name="T107" fmla="*/ 72 h 560"/>
                <a:gd name="T108" fmla="*/ 540 w 592"/>
                <a:gd name="T109" fmla="*/ 107 h 560"/>
                <a:gd name="T110" fmla="*/ 439 w 592"/>
                <a:gd name="T111" fmla="*/ 84 h 560"/>
                <a:gd name="T112" fmla="*/ 472 w 592"/>
                <a:gd name="T113" fmla="*/ 4 h 560"/>
                <a:gd name="T114" fmla="*/ 587 w 592"/>
                <a:gd name="T115" fmla="*/ 43 h 560"/>
                <a:gd name="T116" fmla="*/ 568 w 592"/>
                <a:gd name="T117" fmla="*/ 4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2" h="560">
                  <a:moveTo>
                    <a:pt x="48" y="435"/>
                  </a:moveTo>
                  <a:cubicBezTo>
                    <a:pt x="49" y="436"/>
                    <a:pt x="49" y="436"/>
                    <a:pt x="50" y="437"/>
                  </a:cubicBezTo>
                  <a:cubicBezTo>
                    <a:pt x="50" y="438"/>
                    <a:pt x="51" y="438"/>
                    <a:pt x="51" y="439"/>
                  </a:cubicBezTo>
                  <a:cubicBezTo>
                    <a:pt x="51" y="440"/>
                    <a:pt x="51" y="440"/>
                    <a:pt x="51" y="441"/>
                  </a:cubicBezTo>
                  <a:cubicBezTo>
                    <a:pt x="51" y="441"/>
                    <a:pt x="51" y="442"/>
                    <a:pt x="50" y="442"/>
                  </a:cubicBezTo>
                  <a:lnTo>
                    <a:pt x="19" y="473"/>
                  </a:lnTo>
                  <a:lnTo>
                    <a:pt x="48" y="502"/>
                  </a:lnTo>
                  <a:lnTo>
                    <a:pt x="78" y="473"/>
                  </a:lnTo>
                  <a:cubicBezTo>
                    <a:pt x="78" y="472"/>
                    <a:pt x="79" y="472"/>
                    <a:pt x="79" y="472"/>
                  </a:cubicBezTo>
                  <a:cubicBezTo>
                    <a:pt x="79" y="472"/>
                    <a:pt x="80" y="472"/>
                    <a:pt x="80" y="472"/>
                  </a:cubicBezTo>
                  <a:cubicBezTo>
                    <a:pt x="81" y="472"/>
                    <a:pt x="82" y="473"/>
                    <a:pt x="82" y="473"/>
                  </a:cubicBezTo>
                  <a:cubicBezTo>
                    <a:pt x="83" y="474"/>
                    <a:pt x="84" y="474"/>
                    <a:pt x="85" y="475"/>
                  </a:cubicBezTo>
                  <a:cubicBezTo>
                    <a:pt x="86" y="476"/>
                    <a:pt x="86" y="477"/>
                    <a:pt x="87" y="477"/>
                  </a:cubicBezTo>
                  <a:cubicBezTo>
                    <a:pt x="87" y="478"/>
                    <a:pt x="88" y="479"/>
                    <a:pt x="88" y="479"/>
                  </a:cubicBezTo>
                  <a:cubicBezTo>
                    <a:pt x="88" y="480"/>
                    <a:pt x="88" y="481"/>
                    <a:pt x="88" y="481"/>
                  </a:cubicBezTo>
                  <a:cubicBezTo>
                    <a:pt x="88" y="481"/>
                    <a:pt x="88" y="482"/>
                    <a:pt x="87" y="482"/>
                  </a:cubicBezTo>
                  <a:lnTo>
                    <a:pt x="58" y="512"/>
                  </a:lnTo>
                  <a:lnTo>
                    <a:pt x="93" y="548"/>
                  </a:lnTo>
                  <a:cubicBezTo>
                    <a:pt x="94" y="548"/>
                    <a:pt x="94" y="548"/>
                    <a:pt x="94" y="549"/>
                  </a:cubicBezTo>
                  <a:cubicBezTo>
                    <a:pt x="94" y="549"/>
                    <a:pt x="94" y="550"/>
                    <a:pt x="94" y="550"/>
                  </a:cubicBezTo>
                  <a:cubicBezTo>
                    <a:pt x="93" y="551"/>
                    <a:pt x="93" y="552"/>
                    <a:pt x="92" y="553"/>
                  </a:cubicBezTo>
                  <a:cubicBezTo>
                    <a:pt x="92" y="553"/>
                    <a:pt x="91" y="554"/>
                    <a:pt x="90" y="555"/>
                  </a:cubicBezTo>
                  <a:cubicBezTo>
                    <a:pt x="89" y="557"/>
                    <a:pt x="88" y="557"/>
                    <a:pt x="87" y="558"/>
                  </a:cubicBezTo>
                  <a:cubicBezTo>
                    <a:pt x="86" y="559"/>
                    <a:pt x="85" y="559"/>
                    <a:pt x="85" y="559"/>
                  </a:cubicBezTo>
                  <a:cubicBezTo>
                    <a:pt x="84" y="560"/>
                    <a:pt x="84" y="560"/>
                    <a:pt x="83" y="560"/>
                  </a:cubicBezTo>
                  <a:cubicBezTo>
                    <a:pt x="83" y="560"/>
                    <a:pt x="82" y="559"/>
                    <a:pt x="82" y="559"/>
                  </a:cubicBezTo>
                  <a:lnTo>
                    <a:pt x="3" y="480"/>
                  </a:lnTo>
                  <a:cubicBezTo>
                    <a:pt x="1" y="478"/>
                    <a:pt x="0" y="476"/>
                    <a:pt x="0" y="475"/>
                  </a:cubicBezTo>
                  <a:cubicBezTo>
                    <a:pt x="0" y="473"/>
                    <a:pt x="1" y="472"/>
                    <a:pt x="2" y="471"/>
                  </a:cubicBezTo>
                  <a:lnTo>
                    <a:pt x="41" y="432"/>
                  </a:lnTo>
                  <a:cubicBezTo>
                    <a:pt x="41" y="432"/>
                    <a:pt x="41" y="432"/>
                    <a:pt x="42" y="432"/>
                  </a:cubicBezTo>
                  <a:cubicBezTo>
                    <a:pt x="42" y="431"/>
                    <a:pt x="43" y="431"/>
                    <a:pt x="43" y="432"/>
                  </a:cubicBezTo>
                  <a:cubicBezTo>
                    <a:pt x="44" y="432"/>
                    <a:pt x="45" y="432"/>
                    <a:pt x="46" y="433"/>
                  </a:cubicBezTo>
                  <a:cubicBezTo>
                    <a:pt x="46" y="433"/>
                    <a:pt x="47" y="434"/>
                    <a:pt x="48" y="435"/>
                  </a:cubicBezTo>
                  <a:close/>
                  <a:moveTo>
                    <a:pt x="128" y="402"/>
                  </a:moveTo>
                  <a:cubicBezTo>
                    <a:pt x="129" y="403"/>
                    <a:pt x="130" y="404"/>
                    <a:pt x="130" y="404"/>
                  </a:cubicBezTo>
                  <a:cubicBezTo>
                    <a:pt x="131" y="405"/>
                    <a:pt x="131" y="406"/>
                    <a:pt x="131" y="406"/>
                  </a:cubicBezTo>
                  <a:cubicBezTo>
                    <a:pt x="132" y="407"/>
                    <a:pt x="132" y="407"/>
                    <a:pt x="132" y="408"/>
                  </a:cubicBezTo>
                  <a:cubicBezTo>
                    <a:pt x="132" y="408"/>
                    <a:pt x="132" y="408"/>
                    <a:pt x="131" y="409"/>
                  </a:cubicBezTo>
                  <a:cubicBezTo>
                    <a:pt x="131" y="409"/>
                    <a:pt x="130" y="409"/>
                    <a:pt x="130" y="410"/>
                  </a:cubicBezTo>
                  <a:cubicBezTo>
                    <a:pt x="129" y="410"/>
                    <a:pt x="128" y="410"/>
                    <a:pt x="127" y="411"/>
                  </a:cubicBezTo>
                  <a:cubicBezTo>
                    <a:pt x="127" y="411"/>
                    <a:pt x="126" y="412"/>
                    <a:pt x="125" y="412"/>
                  </a:cubicBezTo>
                  <a:cubicBezTo>
                    <a:pt x="124" y="413"/>
                    <a:pt x="123" y="414"/>
                    <a:pt x="122" y="415"/>
                  </a:cubicBezTo>
                  <a:cubicBezTo>
                    <a:pt x="121" y="416"/>
                    <a:pt x="120" y="417"/>
                    <a:pt x="119" y="419"/>
                  </a:cubicBezTo>
                  <a:cubicBezTo>
                    <a:pt x="119" y="420"/>
                    <a:pt x="118" y="422"/>
                    <a:pt x="118" y="424"/>
                  </a:cubicBezTo>
                  <a:cubicBezTo>
                    <a:pt x="118" y="426"/>
                    <a:pt x="118" y="429"/>
                    <a:pt x="118" y="432"/>
                  </a:cubicBezTo>
                  <a:cubicBezTo>
                    <a:pt x="119" y="435"/>
                    <a:pt x="119" y="438"/>
                    <a:pt x="120" y="442"/>
                  </a:cubicBezTo>
                  <a:lnTo>
                    <a:pt x="160" y="482"/>
                  </a:lnTo>
                  <a:cubicBezTo>
                    <a:pt x="160" y="482"/>
                    <a:pt x="160" y="482"/>
                    <a:pt x="160" y="483"/>
                  </a:cubicBezTo>
                  <a:cubicBezTo>
                    <a:pt x="160" y="483"/>
                    <a:pt x="160" y="484"/>
                    <a:pt x="160" y="484"/>
                  </a:cubicBezTo>
                  <a:cubicBezTo>
                    <a:pt x="160" y="485"/>
                    <a:pt x="159" y="485"/>
                    <a:pt x="159" y="486"/>
                  </a:cubicBezTo>
                  <a:cubicBezTo>
                    <a:pt x="158" y="487"/>
                    <a:pt x="157" y="488"/>
                    <a:pt x="156" y="489"/>
                  </a:cubicBezTo>
                  <a:cubicBezTo>
                    <a:pt x="155" y="490"/>
                    <a:pt x="154" y="491"/>
                    <a:pt x="153" y="492"/>
                  </a:cubicBezTo>
                  <a:cubicBezTo>
                    <a:pt x="153" y="492"/>
                    <a:pt x="152" y="493"/>
                    <a:pt x="151" y="493"/>
                  </a:cubicBezTo>
                  <a:cubicBezTo>
                    <a:pt x="151" y="493"/>
                    <a:pt x="150" y="493"/>
                    <a:pt x="150" y="493"/>
                  </a:cubicBezTo>
                  <a:cubicBezTo>
                    <a:pt x="149" y="493"/>
                    <a:pt x="149" y="493"/>
                    <a:pt x="149" y="492"/>
                  </a:cubicBezTo>
                  <a:lnTo>
                    <a:pt x="89" y="433"/>
                  </a:lnTo>
                  <a:cubicBezTo>
                    <a:pt x="89" y="432"/>
                    <a:pt x="88" y="432"/>
                    <a:pt x="88" y="432"/>
                  </a:cubicBezTo>
                  <a:cubicBezTo>
                    <a:pt x="88" y="431"/>
                    <a:pt x="88" y="431"/>
                    <a:pt x="88" y="430"/>
                  </a:cubicBezTo>
                  <a:cubicBezTo>
                    <a:pt x="89" y="430"/>
                    <a:pt x="89" y="429"/>
                    <a:pt x="90" y="428"/>
                  </a:cubicBezTo>
                  <a:cubicBezTo>
                    <a:pt x="90" y="428"/>
                    <a:pt x="91" y="427"/>
                    <a:pt x="92" y="426"/>
                  </a:cubicBezTo>
                  <a:cubicBezTo>
                    <a:pt x="93" y="425"/>
                    <a:pt x="94" y="424"/>
                    <a:pt x="94" y="423"/>
                  </a:cubicBezTo>
                  <a:cubicBezTo>
                    <a:pt x="95" y="423"/>
                    <a:pt x="96" y="423"/>
                    <a:pt x="96" y="422"/>
                  </a:cubicBezTo>
                  <a:cubicBezTo>
                    <a:pt x="97" y="422"/>
                    <a:pt x="97" y="422"/>
                    <a:pt x="98" y="422"/>
                  </a:cubicBezTo>
                  <a:cubicBezTo>
                    <a:pt x="98" y="422"/>
                    <a:pt x="98" y="423"/>
                    <a:pt x="99" y="423"/>
                  </a:cubicBezTo>
                  <a:lnTo>
                    <a:pt x="108" y="432"/>
                  </a:lnTo>
                  <a:cubicBezTo>
                    <a:pt x="107" y="428"/>
                    <a:pt x="106" y="424"/>
                    <a:pt x="106" y="421"/>
                  </a:cubicBezTo>
                  <a:cubicBezTo>
                    <a:pt x="106" y="418"/>
                    <a:pt x="106" y="416"/>
                    <a:pt x="107" y="414"/>
                  </a:cubicBezTo>
                  <a:cubicBezTo>
                    <a:pt x="107" y="411"/>
                    <a:pt x="108" y="410"/>
                    <a:pt x="109" y="408"/>
                  </a:cubicBezTo>
                  <a:cubicBezTo>
                    <a:pt x="110" y="406"/>
                    <a:pt x="111" y="405"/>
                    <a:pt x="112" y="404"/>
                  </a:cubicBezTo>
                  <a:cubicBezTo>
                    <a:pt x="113" y="403"/>
                    <a:pt x="113" y="402"/>
                    <a:pt x="114" y="402"/>
                  </a:cubicBezTo>
                  <a:cubicBezTo>
                    <a:pt x="115" y="401"/>
                    <a:pt x="116" y="400"/>
                    <a:pt x="117" y="400"/>
                  </a:cubicBezTo>
                  <a:cubicBezTo>
                    <a:pt x="118" y="399"/>
                    <a:pt x="119" y="399"/>
                    <a:pt x="120" y="398"/>
                  </a:cubicBezTo>
                  <a:cubicBezTo>
                    <a:pt x="120" y="398"/>
                    <a:pt x="121" y="398"/>
                    <a:pt x="122" y="398"/>
                  </a:cubicBezTo>
                  <a:cubicBezTo>
                    <a:pt x="122" y="398"/>
                    <a:pt x="123" y="398"/>
                    <a:pt x="123" y="398"/>
                  </a:cubicBezTo>
                  <a:cubicBezTo>
                    <a:pt x="123" y="398"/>
                    <a:pt x="123" y="398"/>
                    <a:pt x="124" y="398"/>
                  </a:cubicBezTo>
                  <a:cubicBezTo>
                    <a:pt x="124" y="398"/>
                    <a:pt x="125" y="399"/>
                    <a:pt x="125" y="399"/>
                  </a:cubicBezTo>
                  <a:cubicBezTo>
                    <a:pt x="126" y="400"/>
                    <a:pt x="127" y="401"/>
                    <a:pt x="128" y="402"/>
                  </a:cubicBezTo>
                  <a:close/>
                  <a:moveTo>
                    <a:pt x="205" y="436"/>
                  </a:moveTo>
                  <a:cubicBezTo>
                    <a:pt x="205" y="437"/>
                    <a:pt x="205" y="437"/>
                    <a:pt x="205" y="437"/>
                  </a:cubicBezTo>
                  <a:cubicBezTo>
                    <a:pt x="206" y="438"/>
                    <a:pt x="205" y="438"/>
                    <a:pt x="205" y="439"/>
                  </a:cubicBezTo>
                  <a:cubicBezTo>
                    <a:pt x="205" y="440"/>
                    <a:pt x="205" y="440"/>
                    <a:pt x="204" y="441"/>
                  </a:cubicBezTo>
                  <a:cubicBezTo>
                    <a:pt x="203" y="442"/>
                    <a:pt x="202" y="443"/>
                    <a:pt x="201" y="444"/>
                  </a:cubicBezTo>
                  <a:cubicBezTo>
                    <a:pt x="200" y="445"/>
                    <a:pt x="199" y="446"/>
                    <a:pt x="199" y="446"/>
                  </a:cubicBezTo>
                  <a:cubicBezTo>
                    <a:pt x="198" y="447"/>
                    <a:pt x="197" y="447"/>
                    <a:pt x="197" y="448"/>
                  </a:cubicBezTo>
                  <a:cubicBezTo>
                    <a:pt x="196" y="448"/>
                    <a:pt x="195" y="448"/>
                    <a:pt x="195" y="448"/>
                  </a:cubicBezTo>
                  <a:cubicBezTo>
                    <a:pt x="195" y="448"/>
                    <a:pt x="194" y="448"/>
                    <a:pt x="194" y="447"/>
                  </a:cubicBezTo>
                  <a:lnTo>
                    <a:pt x="134" y="388"/>
                  </a:lnTo>
                  <a:cubicBezTo>
                    <a:pt x="134" y="387"/>
                    <a:pt x="134" y="387"/>
                    <a:pt x="134" y="386"/>
                  </a:cubicBezTo>
                  <a:cubicBezTo>
                    <a:pt x="133" y="386"/>
                    <a:pt x="134" y="386"/>
                    <a:pt x="134" y="385"/>
                  </a:cubicBezTo>
                  <a:cubicBezTo>
                    <a:pt x="134" y="384"/>
                    <a:pt x="134" y="384"/>
                    <a:pt x="135" y="383"/>
                  </a:cubicBezTo>
                  <a:cubicBezTo>
                    <a:pt x="136" y="382"/>
                    <a:pt x="137" y="381"/>
                    <a:pt x="138" y="380"/>
                  </a:cubicBezTo>
                  <a:cubicBezTo>
                    <a:pt x="139" y="379"/>
                    <a:pt x="140" y="378"/>
                    <a:pt x="140" y="377"/>
                  </a:cubicBezTo>
                  <a:cubicBezTo>
                    <a:pt x="141" y="377"/>
                    <a:pt x="142" y="376"/>
                    <a:pt x="143" y="376"/>
                  </a:cubicBezTo>
                  <a:cubicBezTo>
                    <a:pt x="143" y="376"/>
                    <a:pt x="144" y="376"/>
                    <a:pt x="144" y="376"/>
                  </a:cubicBezTo>
                  <a:cubicBezTo>
                    <a:pt x="144" y="376"/>
                    <a:pt x="145" y="376"/>
                    <a:pt x="145" y="377"/>
                  </a:cubicBezTo>
                  <a:lnTo>
                    <a:pt x="205" y="436"/>
                  </a:lnTo>
                  <a:close/>
                  <a:moveTo>
                    <a:pt x="126" y="355"/>
                  </a:moveTo>
                  <a:cubicBezTo>
                    <a:pt x="129" y="358"/>
                    <a:pt x="130" y="360"/>
                    <a:pt x="130" y="362"/>
                  </a:cubicBezTo>
                  <a:cubicBezTo>
                    <a:pt x="130" y="364"/>
                    <a:pt x="129" y="366"/>
                    <a:pt x="126" y="369"/>
                  </a:cubicBezTo>
                  <a:cubicBezTo>
                    <a:pt x="124" y="371"/>
                    <a:pt x="121" y="373"/>
                    <a:pt x="119" y="373"/>
                  </a:cubicBezTo>
                  <a:cubicBezTo>
                    <a:pt x="118" y="373"/>
                    <a:pt x="115" y="371"/>
                    <a:pt x="113" y="369"/>
                  </a:cubicBezTo>
                  <a:cubicBezTo>
                    <a:pt x="110" y="366"/>
                    <a:pt x="109" y="364"/>
                    <a:pt x="109" y="362"/>
                  </a:cubicBezTo>
                  <a:cubicBezTo>
                    <a:pt x="109" y="360"/>
                    <a:pt x="110" y="358"/>
                    <a:pt x="113" y="355"/>
                  </a:cubicBezTo>
                  <a:cubicBezTo>
                    <a:pt x="116" y="353"/>
                    <a:pt x="118" y="352"/>
                    <a:pt x="120" y="351"/>
                  </a:cubicBezTo>
                  <a:cubicBezTo>
                    <a:pt x="122" y="351"/>
                    <a:pt x="124" y="353"/>
                    <a:pt x="126" y="355"/>
                  </a:cubicBezTo>
                  <a:close/>
                  <a:moveTo>
                    <a:pt x="268" y="373"/>
                  </a:moveTo>
                  <a:cubicBezTo>
                    <a:pt x="268" y="374"/>
                    <a:pt x="268" y="374"/>
                    <a:pt x="268" y="375"/>
                  </a:cubicBezTo>
                  <a:cubicBezTo>
                    <a:pt x="268" y="375"/>
                    <a:pt x="268" y="375"/>
                    <a:pt x="268" y="376"/>
                  </a:cubicBezTo>
                  <a:cubicBezTo>
                    <a:pt x="268" y="377"/>
                    <a:pt x="267" y="377"/>
                    <a:pt x="267" y="378"/>
                  </a:cubicBezTo>
                  <a:cubicBezTo>
                    <a:pt x="266" y="379"/>
                    <a:pt x="266" y="380"/>
                    <a:pt x="265" y="381"/>
                  </a:cubicBezTo>
                  <a:cubicBezTo>
                    <a:pt x="264" y="382"/>
                    <a:pt x="263" y="382"/>
                    <a:pt x="262" y="383"/>
                  </a:cubicBezTo>
                  <a:cubicBezTo>
                    <a:pt x="261" y="383"/>
                    <a:pt x="261" y="384"/>
                    <a:pt x="260" y="384"/>
                  </a:cubicBezTo>
                  <a:cubicBezTo>
                    <a:pt x="260" y="384"/>
                    <a:pt x="259" y="384"/>
                    <a:pt x="259" y="384"/>
                  </a:cubicBezTo>
                  <a:cubicBezTo>
                    <a:pt x="258" y="384"/>
                    <a:pt x="258" y="384"/>
                    <a:pt x="258" y="383"/>
                  </a:cubicBezTo>
                  <a:lnTo>
                    <a:pt x="250" y="376"/>
                  </a:lnTo>
                  <a:cubicBezTo>
                    <a:pt x="250" y="383"/>
                    <a:pt x="250" y="389"/>
                    <a:pt x="248" y="394"/>
                  </a:cubicBezTo>
                  <a:cubicBezTo>
                    <a:pt x="246" y="399"/>
                    <a:pt x="244" y="403"/>
                    <a:pt x="240" y="406"/>
                  </a:cubicBezTo>
                  <a:cubicBezTo>
                    <a:pt x="236" y="410"/>
                    <a:pt x="232" y="413"/>
                    <a:pt x="228" y="415"/>
                  </a:cubicBezTo>
                  <a:cubicBezTo>
                    <a:pt x="224" y="416"/>
                    <a:pt x="220" y="416"/>
                    <a:pt x="216" y="416"/>
                  </a:cubicBezTo>
                  <a:cubicBezTo>
                    <a:pt x="212" y="415"/>
                    <a:pt x="209" y="414"/>
                    <a:pt x="205" y="411"/>
                  </a:cubicBezTo>
                  <a:cubicBezTo>
                    <a:pt x="201" y="409"/>
                    <a:pt x="197" y="406"/>
                    <a:pt x="193" y="401"/>
                  </a:cubicBezTo>
                  <a:lnTo>
                    <a:pt x="157" y="365"/>
                  </a:lnTo>
                  <a:cubicBezTo>
                    <a:pt x="156" y="365"/>
                    <a:pt x="156" y="365"/>
                    <a:pt x="156" y="364"/>
                  </a:cubicBezTo>
                  <a:cubicBezTo>
                    <a:pt x="156" y="364"/>
                    <a:pt x="156" y="363"/>
                    <a:pt x="156" y="363"/>
                  </a:cubicBezTo>
                  <a:cubicBezTo>
                    <a:pt x="156" y="362"/>
                    <a:pt x="157" y="361"/>
                    <a:pt x="157" y="360"/>
                  </a:cubicBezTo>
                  <a:cubicBezTo>
                    <a:pt x="158" y="360"/>
                    <a:pt x="159" y="359"/>
                    <a:pt x="160" y="358"/>
                  </a:cubicBezTo>
                  <a:cubicBezTo>
                    <a:pt x="161" y="357"/>
                    <a:pt x="162" y="356"/>
                    <a:pt x="163" y="355"/>
                  </a:cubicBezTo>
                  <a:cubicBezTo>
                    <a:pt x="163" y="355"/>
                    <a:pt x="164" y="354"/>
                    <a:pt x="165" y="354"/>
                  </a:cubicBezTo>
                  <a:cubicBezTo>
                    <a:pt x="165" y="354"/>
                    <a:pt x="166" y="354"/>
                    <a:pt x="166" y="354"/>
                  </a:cubicBezTo>
                  <a:cubicBezTo>
                    <a:pt x="167" y="354"/>
                    <a:pt x="167" y="354"/>
                    <a:pt x="168" y="354"/>
                  </a:cubicBezTo>
                  <a:lnTo>
                    <a:pt x="202" y="389"/>
                  </a:lnTo>
                  <a:cubicBezTo>
                    <a:pt x="206" y="392"/>
                    <a:pt x="209" y="395"/>
                    <a:pt x="211" y="397"/>
                  </a:cubicBezTo>
                  <a:cubicBezTo>
                    <a:pt x="214" y="398"/>
                    <a:pt x="217" y="399"/>
                    <a:pt x="219" y="400"/>
                  </a:cubicBezTo>
                  <a:cubicBezTo>
                    <a:pt x="222" y="400"/>
                    <a:pt x="224" y="400"/>
                    <a:pt x="226" y="399"/>
                  </a:cubicBezTo>
                  <a:cubicBezTo>
                    <a:pt x="229" y="398"/>
                    <a:pt x="231" y="397"/>
                    <a:pt x="233" y="395"/>
                  </a:cubicBezTo>
                  <a:cubicBezTo>
                    <a:pt x="236" y="392"/>
                    <a:pt x="238" y="388"/>
                    <a:pt x="239" y="384"/>
                  </a:cubicBezTo>
                  <a:cubicBezTo>
                    <a:pt x="239" y="379"/>
                    <a:pt x="239" y="373"/>
                    <a:pt x="239" y="367"/>
                  </a:cubicBezTo>
                  <a:lnTo>
                    <a:pt x="197" y="325"/>
                  </a:lnTo>
                  <a:cubicBezTo>
                    <a:pt x="197" y="324"/>
                    <a:pt x="196" y="324"/>
                    <a:pt x="196" y="324"/>
                  </a:cubicBezTo>
                  <a:cubicBezTo>
                    <a:pt x="196" y="323"/>
                    <a:pt x="196" y="323"/>
                    <a:pt x="197" y="322"/>
                  </a:cubicBezTo>
                  <a:cubicBezTo>
                    <a:pt x="197" y="321"/>
                    <a:pt x="197" y="321"/>
                    <a:pt x="198" y="320"/>
                  </a:cubicBezTo>
                  <a:cubicBezTo>
                    <a:pt x="198" y="319"/>
                    <a:pt x="199" y="318"/>
                    <a:pt x="200" y="317"/>
                  </a:cubicBezTo>
                  <a:cubicBezTo>
                    <a:pt x="201" y="316"/>
                    <a:pt x="202" y="315"/>
                    <a:pt x="203" y="315"/>
                  </a:cubicBezTo>
                  <a:cubicBezTo>
                    <a:pt x="204" y="314"/>
                    <a:pt x="205" y="314"/>
                    <a:pt x="205" y="313"/>
                  </a:cubicBezTo>
                  <a:cubicBezTo>
                    <a:pt x="206" y="313"/>
                    <a:pt x="206" y="313"/>
                    <a:pt x="207" y="313"/>
                  </a:cubicBezTo>
                  <a:cubicBezTo>
                    <a:pt x="207" y="313"/>
                    <a:pt x="208" y="313"/>
                    <a:pt x="208" y="314"/>
                  </a:cubicBezTo>
                  <a:lnTo>
                    <a:pt x="268" y="373"/>
                  </a:lnTo>
                  <a:close/>
                  <a:moveTo>
                    <a:pt x="307" y="334"/>
                  </a:moveTo>
                  <a:cubicBezTo>
                    <a:pt x="307" y="335"/>
                    <a:pt x="307" y="335"/>
                    <a:pt x="307" y="336"/>
                  </a:cubicBezTo>
                  <a:cubicBezTo>
                    <a:pt x="307" y="336"/>
                    <a:pt x="307" y="337"/>
                    <a:pt x="307" y="337"/>
                  </a:cubicBezTo>
                  <a:cubicBezTo>
                    <a:pt x="307" y="338"/>
                    <a:pt x="306" y="338"/>
                    <a:pt x="306" y="339"/>
                  </a:cubicBezTo>
                  <a:cubicBezTo>
                    <a:pt x="305" y="340"/>
                    <a:pt x="304" y="341"/>
                    <a:pt x="303" y="342"/>
                  </a:cubicBezTo>
                  <a:cubicBezTo>
                    <a:pt x="302" y="343"/>
                    <a:pt x="301" y="344"/>
                    <a:pt x="300" y="345"/>
                  </a:cubicBezTo>
                  <a:cubicBezTo>
                    <a:pt x="300" y="345"/>
                    <a:pt x="299" y="346"/>
                    <a:pt x="298" y="346"/>
                  </a:cubicBezTo>
                  <a:cubicBezTo>
                    <a:pt x="298" y="346"/>
                    <a:pt x="297" y="346"/>
                    <a:pt x="297" y="346"/>
                  </a:cubicBezTo>
                  <a:cubicBezTo>
                    <a:pt x="296" y="346"/>
                    <a:pt x="296" y="346"/>
                    <a:pt x="296" y="345"/>
                  </a:cubicBezTo>
                  <a:lnTo>
                    <a:pt x="207" y="257"/>
                  </a:lnTo>
                  <a:cubicBezTo>
                    <a:pt x="207" y="256"/>
                    <a:pt x="207" y="256"/>
                    <a:pt x="206" y="256"/>
                  </a:cubicBezTo>
                  <a:cubicBezTo>
                    <a:pt x="206" y="255"/>
                    <a:pt x="206" y="255"/>
                    <a:pt x="207" y="254"/>
                  </a:cubicBezTo>
                  <a:cubicBezTo>
                    <a:pt x="207" y="254"/>
                    <a:pt x="207" y="253"/>
                    <a:pt x="208" y="252"/>
                  </a:cubicBezTo>
                  <a:cubicBezTo>
                    <a:pt x="209" y="251"/>
                    <a:pt x="209" y="250"/>
                    <a:pt x="210" y="249"/>
                  </a:cubicBezTo>
                  <a:cubicBezTo>
                    <a:pt x="212" y="248"/>
                    <a:pt x="213" y="247"/>
                    <a:pt x="213" y="247"/>
                  </a:cubicBezTo>
                  <a:cubicBezTo>
                    <a:pt x="214" y="246"/>
                    <a:pt x="215" y="246"/>
                    <a:pt x="215" y="245"/>
                  </a:cubicBezTo>
                  <a:cubicBezTo>
                    <a:pt x="216" y="245"/>
                    <a:pt x="216" y="245"/>
                    <a:pt x="217" y="245"/>
                  </a:cubicBezTo>
                  <a:cubicBezTo>
                    <a:pt x="217" y="245"/>
                    <a:pt x="218" y="246"/>
                    <a:pt x="218" y="246"/>
                  </a:cubicBezTo>
                  <a:lnTo>
                    <a:pt x="307" y="334"/>
                  </a:lnTo>
                  <a:close/>
                  <a:moveTo>
                    <a:pt x="341" y="301"/>
                  </a:moveTo>
                  <a:cubicBezTo>
                    <a:pt x="341" y="301"/>
                    <a:pt x="341" y="301"/>
                    <a:pt x="341" y="302"/>
                  </a:cubicBezTo>
                  <a:cubicBezTo>
                    <a:pt x="341" y="302"/>
                    <a:pt x="341" y="303"/>
                    <a:pt x="341" y="303"/>
                  </a:cubicBezTo>
                  <a:cubicBezTo>
                    <a:pt x="341" y="304"/>
                    <a:pt x="340" y="304"/>
                    <a:pt x="340" y="305"/>
                  </a:cubicBezTo>
                  <a:cubicBezTo>
                    <a:pt x="339" y="306"/>
                    <a:pt x="338" y="307"/>
                    <a:pt x="337" y="308"/>
                  </a:cubicBezTo>
                  <a:cubicBezTo>
                    <a:pt x="336" y="309"/>
                    <a:pt x="335" y="310"/>
                    <a:pt x="334" y="311"/>
                  </a:cubicBezTo>
                  <a:cubicBezTo>
                    <a:pt x="334" y="311"/>
                    <a:pt x="333" y="312"/>
                    <a:pt x="332" y="312"/>
                  </a:cubicBezTo>
                  <a:cubicBezTo>
                    <a:pt x="332" y="312"/>
                    <a:pt x="331" y="312"/>
                    <a:pt x="331" y="312"/>
                  </a:cubicBezTo>
                  <a:cubicBezTo>
                    <a:pt x="330" y="312"/>
                    <a:pt x="330" y="312"/>
                    <a:pt x="330" y="311"/>
                  </a:cubicBezTo>
                  <a:lnTo>
                    <a:pt x="270" y="252"/>
                  </a:lnTo>
                  <a:cubicBezTo>
                    <a:pt x="270" y="251"/>
                    <a:pt x="269" y="251"/>
                    <a:pt x="269" y="251"/>
                  </a:cubicBezTo>
                  <a:cubicBezTo>
                    <a:pt x="269" y="250"/>
                    <a:pt x="269" y="250"/>
                    <a:pt x="270" y="249"/>
                  </a:cubicBezTo>
                  <a:cubicBezTo>
                    <a:pt x="270" y="249"/>
                    <a:pt x="270" y="248"/>
                    <a:pt x="271" y="247"/>
                  </a:cubicBezTo>
                  <a:cubicBezTo>
                    <a:pt x="271" y="246"/>
                    <a:pt x="272" y="245"/>
                    <a:pt x="273" y="244"/>
                  </a:cubicBezTo>
                  <a:cubicBezTo>
                    <a:pt x="274" y="243"/>
                    <a:pt x="275" y="242"/>
                    <a:pt x="276" y="242"/>
                  </a:cubicBezTo>
                  <a:cubicBezTo>
                    <a:pt x="277" y="241"/>
                    <a:pt x="278" y="241"/>
                    <a:pt x="278" y="240"/>
                  </a:cubicBezTo>
                  <a:cubicBezTo>
                    <a:pt x="279" y="240"/>
                    <a:pt x="279" y="240"/>
                    <a:pt x="280" y="240"/>
                  </a:cubicBezTo>
                  <a:cubicBezTo>
                    <a:pt x="280" y="240"/>
                    <a:pt x="281" y="241"/>
                    <a:pt x="281" y="241"/>
                  </a:cubicBezTo>
                  <a:lnTo>
                    <a:pt x="341" y="301"/>
                  </a:lnTo>
                  <a:close/>
                  <a:moveTo>
                    <a:pt x="262" y="219"/>
                  </a:moveTo>
                  <a:cubicBezTo>
                    <a:pt x="265" y="222"/>
                    <a:pt x="266" y="224"/>
                    <a:pt x="266" y="226"/>
                  </a:cubicBezTo>
                  <a:cubicBezTo>
                    <a:pt x="266" y="228"/>
                    <a:pt x="264" y="230"/>
                    <a:pt x="262" y="233"/>
                  </a:cubicBezTo>
                  <a:cubicBezTo>
                    <a:pt x="259" y="235"/>
                    <a:pt x="257" y="237"/>
                    <a:pt x="255" y="237"/>
                  </a:cubicBezTo>
                  <a:cubicBezTo>
                    <a:pt x="253" y="237"/>
                    <a:pt x="251" y="236"/>
                    <a:pt x="249" y="233"/>
                  </a:cubicBezTo>
                  <a:cubicBezTo>
                    <a:pt x="246" y="231"/>
                    <a:pt x="245" y="228"/>
                    <a:pt x="245" y="226"/>
                  </a:cubicBezTo>
                  <a:cubicBezTo>
                    <a:pt x="245" y="225"/>
                    <a:pt x="246" y="222"/>
                    <a:pt x="249" y="220"/>
                  </a:cubicBezTo>
                  <a:cubicBezTo>
                    <a:pt x="251" y="217"/>
                    <a:pt x="254" y="216"/>
                    <a:pt x="255" y="216"/>
                  </a:cubicBezTo>
                  <a:cubicBezTo>
                    <a:pt x="257" y="216"/>
                    <a:pt x="260" y="217"/>
                    <a:pt x="262" y="219"/>
                  </a:cubicBezTo>
                  <a:close/>
                  <a:moveTo>
                    <a:pt x="422" y="219"/>
                  </a:moveTo>
                  <a:cubicBezTo>
                    <a:pt x="422" y="219"/>
                    <a:pt x="422" y="220"/>
                    <a:pt x="422" y="221"/>
                  </a:cubicBezTo>
                  <a:cubicBezTo>
                    <a:pt x="422" y="221"/>
                    <a:pt x="422" y="222"/>
                    <a:pt x="422" y="223"/>
                  </a:cubicBezTo>
                  <a:cubicBezTo>
                    <a:pt x="421" y="223"/>
                    <a:pt x="421" y="224"/>
                    <a:pt x="420" y="225"/>
                  </a:cubicBezTo>
                  <a:cubicBezTo>
                    <a:pt x="419" y="226"/>
                    <a:pt x="418" y="227"/>
                    <a:pt x="417" y="228"/>
                  </a:cubicBezTo>
                  <a:cubicBezTo>
                    <a:pt x="416" y="229"/>
                    <a:pt x="415" y="230"/>
                    <a:pt x="414" y="231"/>
                  </a:cubicBezTo>
                  <a:cubicBezTo>
                    <a:pt x="414" y="232"/>
                    <a:pt x="413" y="232"/>
                    <a:pt x="412" y="233"/>
                  </a:cubicBezTo>
                  <a:cubicBezTo>
                    <a:pt x="412" y="233"/>
                    <a:pt x="411" y="233"/>
                    <a:pt x="411" y="234"/>
                  </a:cubicBezTo>
                  <a:cubicBezTo>
                    <a:pt x="410" y="234"/>
                    <a:pt x="410" y="234"/>
                    <a:pt x="409" y="234"/>
                  </a:cubicBezTo>
                  <a:cubicBezTo>
                    <a:pt x="409" y="234"/>
                    <a:pt x="408" y="234"/>
                    <a:pt x="408" y="234"/>
                  </a:cubicBezTo>
                  <a:cubicBezTo>
                    <a:pt x="408" y="234"/>
                    <a:pt x="407" y="234"/>
                    <a:pt x="407" y="234"/>
                  </a:cubicBezTo>
                  <a:lnTo>
                    <a:pt x="299" y="182"/>
                  </a:lnTo>
                  <a:cubicBezTo>
                    <a:pt x="298" y="181"/>
                    <a:pt x="297" y="181"/>
                    <a:pt x="296" y="180"/>
                  </a:cubicBezTo>
                  <a:cubicBezTo>
                    <a:pt x="295" y="180"/>
                    <a:pt x="295" y="179"/>
                    <a:pt x="295" y="178"/>
                  </a:cubicBezTo>
                  <a:cubicBezTo>
                    <a:pt x="295" y="178"/>
                    <a:pt x="296" y="177"/>
                    <a:pt x="296" y="176"/>
                  </a:cubicBezTo>
                  <a:cubicBezTo>
                    <a:pt x="297" y="175"/>
                    <a:pt x="298" y="174"/>
                    <a:pt x="300" y="172"/>
                  </a:cubicBezTo>
                  <a:cubicBezTo>
                    <a:pt x="301" y="171"/>
                    <a:pt x="302" y="170"/>
                    <a:pt x="303" y="169"/>
                  </a:cubicBezTo>
                  <a:cubicBezTo>
                    <a:pt x="304" y="169"/>
                    <a:pt x="304" y="168"/>
                    <a:pt x="305" y="168"/>
                  </a:cubicBezTo>
                  <a:cubicBezTo>
                    <a:pt x="306" y="168"/>
                    <a:pt x="306" y="168"/>
                    <a:pt x="307" y="168"/>
                  </a:cubicBezTo>
                  <a:cubicBezTo>
                    <a:pt x="307" y="168"/>
                    <a:pt x="308" y="168"/>
                    <a:pt x="308" y="168"/>
                  </a:cubicBezTo>
                  <a:lnTo>
                    <a:pt x="405" y="216"/>
                  </a:lnTo>
                  <a:lnTo>
                    <a:pt x="405" y="216"/>
                  </a:lnTo>
                  <a:lnTo>
                    <a:pt x="357" y="120"/>
                  </a:lnTo>
                  <a:cubicBezTo>
                    <a:pt x="357" y="119"/>
                    <a:pt x="356" y="119"/>
                    <a:pt x="356" y="118"/>
                  </a:cubicBezTo>
                  <a:cubicBezTo>
                    <a:pt x="356" y="118"/>
                    <a:pt x="356" y="117"/>
                    <a:pt x="356" y="117"/>
                  </a:cubicBezTo>
                  <a:cubicBezTo>
                    <a:pt x="357" y="116"/>
                    <a:pt x="357" y="115"/>
                    <a:pt x="358" y="114"/>
                  </a:cubicBezTo>
                  <a:cubicBezTo>
                    <a:pt x="359" y="113"/>
                    <a:pt x="360" y="112"/>
                    <a:pt x="361" y="111"/>
                  </a:cubicBezTo>
                  <a:cubicBezTo>
                    <a:pt x="362" y="110"/>
                    <a:pt x="364" y="109"/>
                    <a:pt x="364" y="108"/>
                  </a:cubicBezTo>
                  <a:cubicBezTo>
                    <a:pt x="365" y="107"/>
                    <a:pt x="366" y="107"/>
                    <a:pt x="367" y="107"/>
                  </a:cubicBezTo>
                  <a:cubicBezTo>
                    <a:pt x="367" y="107"/>
                    <a:pt x="368" y="107"/>
                    <a:pt x="368" y="108"/>
                  </a:cubicBezTo>
                  <a:cubicBezTo>
                    <a:pt x="369" y="109"/>
                    <a:pt x="369" y="110"/>
                    <a:pt x="370" y="111"/>
                  </a:cubicBezTo>
                  <a:lnTo>
                    <a:pt x="422" y="219"/>
                  </a:lnTo>
                  <a:close/>
                  <a:moveTo>
                    <a:pt x="474" y="156"/>
                  </a:moveTo>
                  <a:cubicBezTo>
                    <a:pt x="477" y="159"/>
                    <a:pt x="479" y="162"/>
                    <a:pt x="479" y="164"/>
                  </a:cubicBezTo>
                  <a:cubicBezTo>
                    <a:pt x="479" y="166"/>
                    <a:pt x="477" y="168"/>
                    <a:pt x="475" y="171"/>
                  </a:cubicBezTo>
                  <a:cubicBezTo>
                    <a:pt x="472" y="174"/>
                    <a:pt x="470" y="175"/>
                    <a:pt x="468" y="175"/>
                  </a:cubicBezTo>
                  <a:cubicBezTo>
                    <a:pt x="466" y="175"/>
                    <a:pt x="463" y="174"/>
                    <a:pt x="460" y="170"/>
                  </a:cubicBezTo>
                  <a:cubicBezTo>
                    <a:pt x="457" y="167"/>
                    <a:pt x="455" y="165"/>
                    <a:pt x="455" y="163"/>
                  </a:cubicBezTo>
                  <a:cubicBezTo>
                    <a:pt x="455" y="161"/>
                    <a:pt x="457" y="158"/>
                    <a:pt x="459" y="155"/>
                  </a:cubicBezTo>
                  <a:cubicBezTo>
                    <a:pt x="462" y="153"/>
                    <a:pt x="464" y="151"/>
                    <a:pt x="466" y="151"/>
                  </a:cubicBezTo>
                  <a:cubicBezTo>
                    <a:pt x="468" y="151"/>
                    <a:pt x="471" y="153"/>
                    <a:pt x="474" y="156"/>
                  </a:cubicBezTo>
                  <a:close/>
                  <a:moveTo>
                    <a:pt x="493" y="4"/>
                  </a:moveTo>
                  <a:cubicBezTo>
                    <a:pt x="493" y="4"/>
                    <a:pt x="494" y="5"/>
                    <a:pt x="495" y="6"/>
                  </a:cubicBezTo>
                  <a:cubicBezTo>
                    <a:pt x="495" y="7"/>
                    <a:pt x="496" y="7"/>
                    <a:pt x="496" y="8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496" y="10"/>
                    <a:pt x="496" y="10"/>
                    <a:pt x="496" y="11"/>
                  </a:cubicBezTo>
                  <a:cubicBezTo>
                    <a:pt x="495" y="11"/>
                    <a:pt x="494" y="12"/>
                    <a:pt x="492" y="12"/>
                  </a:cubicBezTo>
                  <a:cubicBezTo>
                    <a:pt x="490" y="12"/>
                    <a:pt x="487" y="13"/>
                    <a:pt x="484" y="14"/>
                  </a:cubicBezTo>
                  <a:cubicBezTo>
                    <a:pt x="481" y="15"/>
                    <a:pt x="477" y="17"/>
                    <a:pt x="474" y="19"/>
                  </a:cubicBezTo>
                  <a:cubicBezTo>
                    <a:pt x="470" y="21"/>
                    <a:pt x="466" y="24"/>
                    <a:pt x="462" y="28"/>
                  </a:cubicBezTo>
                  <a:cubicBezTo>
                    <a:pt x="457" y="33"/>
                    <a:pt x="454" y="38"/>
                    <a:pt x="452" y="43"/>
                  </a:cubicBezTo>
                  <a:cubicBezTo>
                    <a:pt x="450" y="49"/>
                    <a:pt x="449" y="54"/>
                    <a:pt x="450" y="60"/>
                  </a:cubicBezTo>
                  <a:cubicBezTo>
                    <a:pt x="450" y="66"/>
                    <a:pt x="452" y="71"/>
                    <a:pt x="454" y="77"/>
                  </a:cubicBezTo>
                  <a:cubicBezTo>
                    <a:pt x="457" y="82"/>
                    <a:pt x="461" y="88"/>
                    <a:pt x="466" y="93"/>
                  </a:cubicBezTo>
                  <a:cubicBezTo>
                    <a:pt x="471" y="98"/>
                    <a:pt x="477" y="102"/>
                    <a:pt x="483" y="105"/>
                  </a:cubicBezTo>
                  <a:cubicBezTo>
                    <a:pt x="489" y="108"/>
                    <a:pt x="494" y="109"/>
                    <a:pt x="500" y="109"/>
                  </a:cubicBezTo>
                  <a:cubicBezTo>
                    <a:pt x="506" y="109"/>
                    <a:pt x="511" y="108"/>
                    <a:pt x="516" y="106"/>
                  </a:cubicBezTo>
                  <a:cubicBezTo>
                    <a:pt x="521" y="104"/>
                    <a:pt x="526" y="101"/>
                    <a:pt x="531" y="96"/>
                  </a:cubicBezTo>
                  <a:cubicBezTo>
                    <a:pt x="533" y="94"/>
                    <a:pt x="536" y="91"/>
                    <a:pt x="538" y="87"/>
                  </a:cubicBezTo>
                  <a:cubicBezTo>
                    <a:pt x="540" y="84"/>
                    <a:pt x="541" y="80"/>
                    <a:pt x="543" y="77"/>
                  </a:cubicBezTo>
                  <a:lnTo>
                    <a:pt x="518" y="52"/>
                  </a:lnTo>
                  <a:lnTo>
                    <a:pt x="498" y="72"/>
                  </a:lnTo>
                  <a:cubicBezTo>
                    <a:pt x="497" y="72"/>
                    <a:pt x="496" y="73"/>
                    <a:pt x="495" y="72"/>
                  </a:cubicBezTo>
                  <a:cubicBezTo>
                    <a:pt x="494" y="72"/>
                    <a:pt x="492" y="71"/>
                    <a:pt x="491" y="69"/>
                  </a:cubicBezTo>
                  <a:cubicBezTo>
                    <a:pt x="490" y="68"/>
                    <a:pt x="489" y="68"/>
                    <a:pt x="489" y="67"/>
                  </a:cubicBezTo>
                  <a:cubicBezTo>
                    <a:pt x="488" y="66"/>
                    <a:pt x="488" y="66"/>
                    <a:pt x="488" y="65"/>
                  </a:cubicBezTo>
                  <a:cubicBezTo>
                    <a:pt x="488" y="64"/>
                    <a:pt x="487" y="64"/>
                    <a:pt x="488" y="64"/>
                  </a:cubicBezTo>
                  <a:cubicBezTo>
                    <a:pt x="488" y="63"/>
                    <a:pt x="488" y="63"/>
                    <a:pt x="488" y="62"/>
                  </a:cubicBezTo>
                  <a:lnTo>
                    <a:pt x="516" y="35"/>
                  </a:lnTo>
                  <a:cubicBezTo>
                    <a:pt x="516" y="35"/>
                    <a:pt x="517" y="34"/>
                    <a:pt x="517" y="34"/>
                  </a:cubicBezTo>
                  <a:cubicBezTo>
                    <a:pt x="518" y="34"/>
                    <a:pt x="519" y="33"/>
                    <a:pt x="519" y="33"/>
                  </a:cubicBezTo>
                  <a:cubicBezTo>
                    <a:pt x="520" y="33"/>
                    <a:pt x="521" y="33"/>
                    <a:pt x="522" y="34"/>
                  </a:cubicBezTo>
                  <a:cubicBezTo>
                    <a:pt x="523" y="34"/>
                    <a:pt x="523" y="35"/>
                    <a:pt x="524" y="36"/>
                  </a:cubicBezTo>
                  <a:lnTo>
                    <a:pt x="557" y="68"/>
                  </a:lnTo>
                  <a:cubicBezTo>
                    <a:pt x="558" y="69"/>
                    <a:pt x="559" y="71"/>
                    <a:pt x="559" y="72"/>
                  </a:cubicBezTo>
                  <a:cubicBezTo>
                    <a:pt x="560" y="73"/>
                    <a:pt x="560" y="75"/>
                    <a:pt x="559" y="77"/>
                  </a:cubicBezTo>
                  <a:cubicBezTo>
                    <a:pt x="558" y="79"/>
                    <a:pt x="557" y="81"/>
                    <a:pt x="556" y="84"/>
                  </a:cubicBezTo>
                  <a:cubicBezTo>
                    <a:pt x="555" y="86"/>
                    <a:pt x="553" y="89"/>
                    <a:pt x="552" y="92"/>
                  </a:cubicBezTo>
                  <a:cubicBezTo>
                    <a:pt x="550" y="95"/>
                    <a:pt x="548" y="97"/>
                    <a:pt x="546" y="100"/>
                  </a:cubicBezTo>
                  <a:cubicBezTo>
                    <a:pt x="544" y="102"/>
                    <a:pt x="542" y="104"/>
                    <a:pt x="540" y="107"/>
                  </a:cubicBezTo>
                  <a:cubicBezTo>
                    <a:pt x="534" y="113"/>
                    <a:pt x="527" y="118"/>
                    <a:pt x="519" y="121"/>
                  </a:cubicBezTo>
                  <a:cubicBezTo>
                    <a:pt x="512" y="124"/>
                    <a:pt x="505" y="126"/>
                    <a:pt x="497" y="126"/>
                  </a:cubicBezTo>
                  <a:cubicBezTo>
                    <a:pt x="490" y="126"/>
                    <a:pt x="483" y="124"/>
                    <a:pt x="475" y="120"/>
                  </a:cubicBezTo>
                  <a:cubicBezTo>
                    <a:pt x="468" y="117"/>
                    <a:pt x="461" y="112"/>
                    <a:pt x="455" y="105"/>
                  </a:cubicBezTo>
                  <a:cubicBezTo>
                    <a:pt x="448" y="99"/>
                    <a:pt x="443" y="91"/>
                    <a:pt x="439" y="84"/>
                  </a:cubicBezTo>
                  <a:cubicBezTo>
                    <a:pt x="436" y="76"/>
                    <a:pt x="434" y="69"/>
                    <a:pt x="434" y="61"/>
                  </a:cubicBezTo>
                  <a:cubicBezTo>
                    <a:pt x="434" y="53"/>
                    <a:pt x="435" y="46"/>
                    <a:pt x="438" y="39"/>
                  </a:cubicBezTo>
                  <a:cubicBezTo>
                    <a:pt x="441" y="31"/>
                    <a:pt x="446" y="24"/>
                    <a:pt x="453" y="18"/>
                  </a:cubicBezTo>
                  <a:cubicBezTo>
                    <a:pt x="456" y="15"/>
                    <a:pt x="459" y="12"/>
                    <a:pt x="463" y="10"/>
                  </a:cubicBezTo>
                  <a:cubicBezTo>
                    <a:pt x="466" y="7"/>
                    <a:pt x="469" y="5"/>
                    <a:pt x="472" y="4"/>
                  </a:cubicBezTo>
                  <a:cubicBezTo>
                    <a:pt x="475" y="2"/>
                    <a:pt x="478" y="1"/>
                    <a:pt x="480" y="1"/>
                  </a:cubicBezTo>
                  <a:cubicBezTo>
                    <a:pt x="483" y="0"/>
                    <a:pt x="485" y="0"/>
                    <a:pt x="486" y="0"/>
                  </a:cubicBezTo>
                  <a:cubicBezTo>
                    <a:pt x="487" y="0"/>
                    <a:pt x="488" y="0"/>
                    <a:pt x="489" y="1"/>
                  </a:cubicBezTo>
                  <a:cubicBezTo>
                    <a:pt x="490" y="1"/>
                    <a:pt x="491" y="2"/>
                    <a:pt x="493" y="4"/>
                  </a:cubicBezTo>
                  <a:close/>
                  <a:moveTo>
                    <a:pt x="587" y="43"/>
                  </a:moveTo>
                  <a:cubicBezTo>
                    <a:pt x="590" y="46"/>
                    <a:pt x="592" y="49"/>
                    <a:pt x="592" y="51"/>
                  </a:cubicBezTo>
                  <a:cubicBezTo>
                    <a:pt x="592" y="53"/>
                    <a:pt x="590" y="55"/>
                    <a:pt x="588" y="58"/>
                  </a:cubicBezTo>
                  <a:cubicBezTo>
                    <a:pt x="585" y="61"/>
                    <a:pt x="583" y="62"/>
                    <a:pt x="581" y="62"/>
                  </a:cubicBezTo>
                  <a:cubicBezTo>
                    <a:pt x="579" y="62"/>
                    <a:pt x="576" y="60"/>
                    <a:pt x="573" y="57"/>
                  </a:cubicBezTo>
                  <a:cubicBezTo>
                    <a:pt x="570" y="54"/>
                    <a:pt x="568" y="52"/>
                    <a:pt x="568" y="49"/>
                  </a:cubicBezTo>
                  <a:cubicBezTo>
                    <a:pt x="568" y="47"/>
                    <a:pt x="570" y="45"/>
                    <a:pt x="572" y="42"/>
                  </a:cubicBezTo>
                  <a:cubicBezTo>
                    <a:pt x="575" y="40"/>
                    <a:pt x="577" y="38"/>
                    <a:pt x="579" y="38"/>
                  </a:cubicBezTo>
                  <a:cubicBezTo>
                    <a:pt x="582" y="38"/>
                    <a:pt x="584" y="40"/>
                    <a:pt x="587" y="43"/>
                  </a:cubicBez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8" name="Freeform 85"/>
            <p:cNvSpPr>
              <a:spLocks noEditPoints="1"/>
            </p:cNvSpPr>
            <p:nvPr/>
          </p:nvSpPr>
          <p:spPr bwMode="auto">
            <a:xfrm>
              <a:off x="6980238" y="4189413"/>
              <a:ext cx="269875" cy="242888"/>
            </a:xfrm>
            <a:custGeom>
              <a:avLst/>
              <a:gdLst>
                <a:gd name="T0" fmla="*/ 117 w 478"/>
                <a:gd name="T1" fmla="*/ 418 h 432"/>
                <a:gd name="T2" fmla="*/ 0 w 478"/>
                <a:gd name="T3" fmla="*/ 364 h 432"/>
                <a:gd name="T4" fmla="*/ 7 w 478"/>
                <a:gd name="T5" fmla="*/ 353 h 432"/>
                <a:gd name="T6" fmla="*/ 76 w 478"/>
                <a:gd name="T7" fmla="*/ 413 h 432"/>
                <a:gd name="T8" fmla="*/ 118 w 478"/>
                <a:gd name="T9" fmla="*/ 386 h 432"/>
                <a:gd name="T10" fmla="*/ 53 w 478"/>
                <a:gd name="T11" fmla="*/ 308 h 432"/>
                <a:gd name="T12" fmla="*/ 64 w 478"/>
                <a:gd name="T13" fmla="*/ 299 h 432"/>
                <a:gd name="T14" fmla="*/ 261 w 478"/>
                <a:gd name="T15" fmla="*/ 271 h 432"/>
                <a:gd name="T16" fmla="*/ 251 w 478"/>
                <a:gd name="T17" fmla="*/ 280 h 432"/>
                <a:gd name="T18" fmla="*/ 191 w 478"/>
                <a:gd name="T19" fmla="*/ 234 h 432"/>
                <a:gd name="T20" fmla="*/ 223 w 478"/>
                <a:gd name="T21" fmla="*/ 308 h 432"/>
                <a:gd name="T22" fmla="*/ 214 w 478"/>
                <a:gd name="T23" fmla="*/ 319 h 432"/>
                <a:gd name="T24" fmla="*/ 160 w 478"/>
                <a:gd name="T25" fmla="*/ 272 h 432"/>
                <a:gd name="T26" fmla="*/ 183 w 478"/>
                <a:gd name="T27" fmla="*/ 346 h 432"/>
                <a:gd name="T28" fmla="*/ 177 w 478"/>
                <a:gd name="T29" fmla="*/ 356 h 432"/>
                <a:gd name="T30" fmla="*/ 112 w 478"/>
                <a:gd name="T31" fmla="*/ 296 h 432"/>
                <a:gd name="T32" fmla="*/ 120 w 478"/>
                <a:gd name="T33" fmla="*/ 287 h 432"/>
                <a:gd name="T34" fmla="*/ 139 w 478"/>
                <a:gd name="T35" fmla="*/ 265 h 432"/>
                <a:gd name="T36" fmla="*/ 169 w 478"/>
                <a:gd name="T37" fmla="*/ 247 h 432"/>
                <a:gd name="T38" fmla="*/ 201 w 478"/>
                <a:gd name="T39" fmla="*/ 218 h 432"/>
                <a:gd name="T40" fmla="*/ 311 w 478"/>
                <a:gd name="T41" fmla="*/ 185 h 432"/>
                <a:gd name="T42" fmla="*/ 294 w 478"/>
                <a:gd name="T43" fmla="*/ 236 h 432"/>
                <a:gd name="T44" fmla="*/ 284 w 478"/>
                <a:gd name="T45" fmla="*/ 248 h 432"/>
                <a:gd name="T46" fmla="*/ 275 w 478"/>
                <a:gd name="T47" fmla="*/ 256 h 432"/>
                <a:gd name="T48" fmla="*/ 186 w 478"/>
                <a:gd name="T49" fmla="*/ 162 h 432"/>
                <a:gd name="T50" fmla="*/ 196 w 478"/>
                <a:gd name="T51" fmla="*/ 156 h 432"/>
                <a:gd name="T52" fmla="*/ 242 w 478"/>
                <a:gd name="T53" fmla="*/ 162 h 432"/>
                <a:gd name="T54" fmla="*/ 288 w 478"/>
                <a:gd name="T55" fmla="*/ 182 h 432"/>
                <a:gd name="T56" fmla="*/ 246 w 478"/>
                <a:gd name="T57" fmla="*/ 178 h 432"/>
                <a:gd name="T58" fmla="*/ 284 w 478"/>
                <a:gd name="T59" fmla="*/ 226 h 432"/>
                <a:gd name="T60" fmla="*/ 288 w 478"/>
                <a:gd name="T61" fmla="*/ 182 h 432"/>
                <a:gd name="T62" fmla="*/ 336 w 478"/>
                <a:gd name="T63" fmla="*/ 92 h 432"/>
                <a:gd name="T64" fmla="*/ 324 w 478"/>
                <a:gd name="T65" fmla="*/ 102 h 432"/>
                <a:gd name="T66" fmla="*/ 365 w 478"/>
                <a:gd name="T67" fmla="*/ 166 h 432"/>
                <a:gd name="T68" fmla="*/ 356 w 478"/>
                <a:gd name="T69" fmla="*/ 176 h 432"/>
                <a:gd name="T70" fmla="*/ 293 w 478"/>
                <a:gd name="T71" fmla="*/ 114 h 432"/>
                <a:gd name="T72" fmla="*/ 302 w 478"/>
                <a:gd name="T73" fmla="*/ 106 h 432"/>
                <a:gd name="T74" fmla="*/ 314 w 478"/>
                <a:gd name="T75" fmla="*/ 91 h 432"/>
                <a:gd name="T76" fmla="*/ 326 w 478"/>
                <a:gd name="T77" fmla="*/ 81 h 432"/>
                <a:gd name="T78" fmla="*/ 409 w 478"/>
                <a:gd name="T79" fmla="*/ 120 h 432"/>
                <a:gd name="T80" fmla="*/ 403 w 478"/>
                <a:gd name="T81" fmla="*/ 130 h 432"/>
                <a:gd name="T82" fmla="*/ 338 w 478"/>
                <a:gd name="T83" fmla="*/ 70 h 432"/>
                <a:gd name="T84" fmla="*/ 347 w 478"/>
                <a:gd name="T85" fmla="*/ 60 h 432"/>
                <a:gd name="T86" fmla="*/ 335 w 478"/>
                <a:gd name="T87" fmla="*/ 45 h 432"/>
                <a:gd name="T88" fmla="*/ 318 w 478"/>
                <a:gd name="T89" fmla="*/ 39 h 432"/>
                <a:gd name="T90" fmla="*/ 477 w 478"/>
                <a:gd name="T91" fmla="*/ 56 h 432"/>
                <a:gd name="T92" fmla="*/ 462 w 478"/>
                <a:gd name="T93" fmla="*/ 55 h 432"/>
                <a:gd name="T94" fmla="*/ 422 w 478"/>
                <a:gd name="T95" fmla="*/ 92 h 432"/>
                <a:gd name="T96" fmla="*/ 423 w 478"/>
                <a:gd name="T97" fmla="*/ 36 h 432"/>
                <a:gd name="T98" fmla="*/ 406 w 478"/>
                <a:gd name="T99" fmla="*/ 17 h 432"/>
                <a:gd name="T100" fmla="*/ 386 w 478"/>
                <a:gd name="T101" fmla="*/ 48 h 432"/>
                <a:gd name="T102" fmla="*/ 377 w 478"/>
                <a:gd name="T103" fmla="*/ 43 h 432"/>
                <a:gd name="T104" fmla="*/ 391 w 478"/>
                <a:gd name="T105" fmla="*/ 13 h 432"/>
                <a:gd name="T106" fmla="*/ 477 w 478"/>
                <a:gd name="T107" fmla="*/ 52 h 432"/>
                <a:gd name="T108" fmla="*/ 420 w 478"/>
                <a:gd name="T109" fmla="*/ 68 h 432"/>
                <a:gd name="T110" fmla="*/ 452 w 478"/>
                <a:gd name="T111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8" h="432">
                  <a:moveTo>
                    <a:pt x="117" y="352"/>
                  </a:moveTo>
                  <a:cubicBezTo>
                    <a:pt x="123" y="357"/>
                    <a:pt x="127" y="362"/>
                    <a:pt x="129" y="368"/>
                  </a:cubicBezTo>
                  <a:cubicBezTo>
                    <a:pt x="132" y="373"/>
                    <a:pt x="133" y="379"/>
                    <a:pt x="133" y="385"/>
                  </a:cubicBezTo>
                  <a:cubicBezTo>
                    <a:pt x="133" y="390"/>
                    <a:pt x="132" y="396"/>
                    <a:pt x="129" y="402"/>
                  </a:cubicBezTo>
                  <a:cubicBezTo>
                    <a:pt x="126" y="407"/>
                    <a:pt x="123" y="412"/>
                    <a:pt x="117" y="418"/>
                  </a:cubicBezTo>
                  <a:cubicBezTo>
                    <a:pt x="113" y="422"/>
                    <a:pt x="108" y="426"/>
                    <a:pt x="102" y="428"/>
                  </a:cubicBezTo>
                  <a:cubicBezTo>
                    <a:pt x="97" y="431"/>
                    <a:pt x="92" y="432"/>
                    <a:pt x="86" y="432"/>
                  </a:cubicBezTo>
                  <a:cubicBezTo>
                    <a:pt x="81" y="432"/>
                    <a:pt x="75" y="431"/>
                    <a:pt x="70" y="429"/>
                  </a:cubicBezTo>
                  <a:cubicBezTo>
                    <a:pt x="64" y="426"/>
                    <a:pt x="59" y="422"/>
                    <a:pt x="54" y="417"/>
                  </a:cubicBezTo>
                  <a:lnTo>
                    <a:pt x="0" y="364"/>
                  </a:lnTo>
                  <a:cubicBezTo>
                    <a:pt x="0" y="364"/>
                    <a:pt x="0" y="363"/>
                    <a:pt x="0" y="363"/>
                  </a:cubicBezTo>
                  <a:cubicBezTo>
                    <a:pt x="0" y="362"/>
                    <a:pt x="0" y="362"/>
                    <a:pt x="0" y="361"/>
                  </a:cubicBezTo>
                  <a:cubicBezTo>
                    <a:pt x="0" y="361"/>
                    <a:pt x="1" y="360"/>
                    <a:pt x="1" y="359"/>
                  </a:cubicBezTo>
                  <a:cubicBezTo>
                    <a:pt x="2" y="358"/>
                    <a:pt x="3" y="357"/>
                    <a:pt x="4" y="356"/>
                  </a:cubicBezTo>
                  <a:cubicBezTo>
                    <a:pt x="5" y="355"/>
                    <a:pt x="6" y="354"/>
                    <a:pt x="7" y="353"/>
                  </a:cubicBezTo>
                  <a:cubicBezTo>
                    <a:pt x="8" y="353"/>
                    <a:pt x="9" y="352"/>
                    <a:pt x="9" y="352"/>
                  </a:cubicBezTo>
                  <a:cubicBezTo>
                    <a:pt x="10" y="352"/>
                    <a:pt x="10" y="352"/>
                    <a:pt x="11" y="352"/>
                  </a:cubicBezTo>
                  <a:cubicBezTo>
                    <a:pt x="11" y="352"/>
                    <a:pt x="11" y="352"/>
                    <a:pt x="12" y="353"/>
                  </a:cubicBezTo>
                  <a:lnTo>
                    <a:pt x="64" y="404"/>
                  </a:lnTo>
                  <a:cubicBezTo>
                    <a:pt x="68" y="408"/>
                    <a:pt x="72" y="411"/>
                    <a:pt x="76" y="413"/>
                  </a:cubicBezTo>
                  <a:cubicBezTo>
                    <a:pt x="79" y="415"/>
                    <a:pt x="83" y="416"/>
                    <a:pt x="87" y="417"/>
                  </a:cubicBezTo>
                  <a:cubicBezTo>
                    <a:pt x="91" y="417"/>
                    <a:pt x="95" y="416"/>
                    <a:pt x="98" y="414"/>
                  </a:cubicBezTo>
                  <a:cubicBezTo>
                    <a:pt x="102" y="413"/>
                    <a:pt x="105" y="410"/>
                    <a:pt x="108" y="407"/>
                  </a:cubicBezTo>
                  <a:cubicBezTo>
                    <a:pt x="112" y="404"/>
                    <a:pt x="114" y="400"/>
                    <a:pt x="116" y="397"/>
                  </a:cubicBezTo>
                  <a:cubicBezTo>
                    <a:pt x="117" y="393"/>
                    <a:pt x="118" y="390"/>
                    <a:pt x="118" y="386"/>
                  </a:cubicBezTo>
                  <a:cubicBezTo>
                    <a:pt x="118" y="382"/>
                    <a:pt x="117" y="378"/>
                    <a:pt x="115" y="375"/>
                  </a:cubicBezTo>
                  <a:cubicBezTo>
                    <a:pt x="113" y="371"/>
                    <a:pt x="110" y="367"/>
                    <a:pt x="106" y="363"/>
                  </a:cubicBezTo>
                  <a:lnTo>
                    <a:pt x="54" y="311"/>
                  </a:lnTo>
                  <a:cubicBezTo>
                    <a:pt x="53" y="310"/>
                    <a:pt x="53" y="310"/>
                    <a:pt x="53" y="309"/>
                  </a:cubicBezTo>
                  <a:cubicBezTo>
                    <a:pt x="53" y="309"/>
                    <a:pt x="53" y="308"/>
                    <a:pt x="53" y="308"/>
                  </a:cubicBezTo>
                  <a:cubicBezTo>
                    <a:pt x="54" y="307"/>
                    <a:pt x="54" y="307"/>
                    <a:pt x="55" y="306"/>
                  </a:cubicBezTo>
                  <a:cubicBezTo>
                    <a:pt x="55" y="305"/>
                    <a:pt x="56" y="304"/>
                    <a:pt x="57" y="303"/>
                  </a:cubicBezTo>
                  <a:cubicBezTo>
                    <a:pt x="58" y="302"/>
                    <a:pt x="59" y="301"/>
                    <a:pt x="60" y="300"/>
                  </a:cubicBezTo>
                  <a:cubicBezTo>
                    <a:pt x="61" y="300"/>
                    <a:pt x="62" y="299"/>
                    <a:pt x="62" y="299"/>
                  </a:cubicBezTo>
                  <a:cubicBezTo>
                    <a:pt x="63" y="299"/>
                    <a:pt x="63" y="299"/>
                    <a:pt x="64" y="299"/>
                  </a:cubicBezTo>
                  <a:cubicBezTo>
                    <a:pt x="64" y="299"/>
                    <a:pt x="65" y="299"/>
                    <a:pt x="65" y="299"/>
                  </a:cubicBezTo>
                  <a:lnTo>
                    <a:pt x="117" y="352"/>
                  </a:lnTo>
                  <a:close/>
                  <a:moveTo>
                    <a:pt x="261" y="268"/>
                  </a:moveTo>
                  <a:cubicBezTo>
                    <a:pt x="261" y="269"/>
                    <a:pt x="261" y="269"/>
                    <a:pt x="261" y="270"/>
                  </a:cubicBezTo>
                  <a:cubicBezTo>
                    <a:pt x="261" y="270"/>
                    <a:pt x="261" y="270"/>
                    <a:pt x="261" y="271"/>
                  </a:cubicBezTo>
                  <a:cubicBezTo>
                    <a:pt x="261" y="272"/>
                    <a:pt x="261" y="272"/>
                    <a:pt x="260" y="273"/>
                  </a:cubicBezTo>
                  <a:cubicBezTo>
                    <a:pt x="259" y="274"/>
                    <a:pt x="258" y="275"/>
                    <a:pt x="257" y="276"/>
                  </a:cubicBezTo>
                  <a:cubicBezTo>
                    <a:pt x="256" y="277"/>
                    <a:pt x="255" y="278"/>
                    <a:pt x="255" y="278"/>
                  </a:cubicBezTo>
                  <a:cubicBezTo>
                    <a:pt x="254" y="279"/>
                    <a:pt x="253" y="280"/>
                    <a:pt x="252" y="280"/>
                  </a:cubicBezTo>
                  <a:cubicBezTo>
                    <a:pt x="252" y="280"/>
                    <a:pt x="251" y="280"/>
                    <a:pt x="251" y="280"/>
                  </a:cubicBezTo>
                  <a:cubicBezTo>
                    <a:pt x="250" y="280"/>
                    <a:pt x="250" y="280"/>
                    <a:pt x="250" y="279"/>
                  </a:cubicBezTo>
                  <a:lnTo>
                    <a:pt x="213" y="243"/>
                  </a:lnTo>
                  <a:cubicBezTo>
                    <a:pt x="211" y="241"/>
                    <a:pt x="208" y="239"/>
                    <a:pt x="206" y="237"/>
                  </a:cubicBezTo>
                  <a:cubicBezTo>
                    <a:pt x="203" y="235"/>
                    <a:pt x="201" y="234"/>
                    <a:pt x="198" y="234"/>
                  </a:cubicBezTo>
                  <a:cubicBezTo>
                    <a:pt x="196" y="233"/>
                    <a:pt x="194" y="233"/>
                    <a:pt x="191" y="234"/>
                  </a:cubicBezTo>
                  <a:cubicBezTo>
                    <a:pt x="189" y="235"/>
                    <a:pt x="187" y="236"/>
                    <a:pt x="185" y="238"/>
                  </a:cubicBezTo>
                  <a:cubicBezTo>
                    <a:pt x="182" y="241"/>
                    <a:pt x="181" y="244"/>
                    <a:pt x="180" y="249"/>
                  </a:cubicBezTo>
                  <a:cubicBezTo>
                    <a:pt x="180" y="253"/>
                    <a:pt x="180" y="259"/>
                    <a:pt x="180" y="265"/>
                  </a:cubicBezTo>
                  <a:lnTo>
                    <a:pt x="222" y="307"/>
                  </a:lnTo>
                  <a:cubicBezTo>
                    <a:pt x="222" y="308"/>
                    <a:pt x="223" y="308"/>
                    <a:pt x="223" y="308"/>
                  </a:cubicBezTo>
                  <a:cubicBezTo>
                    <a:pt x="223" y="309"/>
                    <a:pt x="223" y="309"/>
                    <a:pt x="222" y="310"/>
                  </a:cubicBezTo>
                  <a:cubicBezTo>
                    <a:pt x="222" y="310"/>
                    <a:pt x="222" y="311"/>
                    <a:pt x="221" y="312"/>
                  </a:cubicBezTo>
                  <a:cubicBezTo>
                    <a:pt x="220" y="313"/>
                    <a:pt x="220" y="314"/>
                    <a:pt x="219" y="315"/>
                  </a:cubicBezTo>
                  <a:cubicBezTo>
                    <a:pt x="218" y="316"/>
                    <a:pt x="217" y="317"/>
                    <a:pt x="216" y="317"/>
                  </a:cubicBezTo>
                  <a:cubicBezTo>
                    <a:pt x="215" y="318"/>
                    <a:pt x="214" y="318"/>
                    <a:pt x="214" y="319"/>
                  </a:cubicBezTo>
                  <a:cubicBezTo>
                    <a:pt x="213" y="319"/>
                    <a:pt x="213" y="319"/>
                    <a:pt x="212" y="319"/>
                  </a:cubicBezTo>
                  <a:cubicBezTo>
                    <a:pt x="212" y="319"/>
                    <a:pt x="211" y="318"/>
                    <a:pt x="211" y="318"/>
                  </a:cubicBezTo>
                  <a:lnTo>
                    <a:pt x="175" y="282"/>
                  </a:lnTo>
                  <a:cubicBezTo>
                    <a:pt x="172" y="279"/>
                    <a:pt x="170" y="277"/>
                    <a:pt x="167" y="276"/>
                  </a:cubicBezTo>
                  <a:cubicBezTo>
                    <a:pt x="165" y="274"/>
                    <a:pt x="162" y="273"/>
                    <a:pt x="160" y="272"/>
                  </a:cubicBezTo>
                  <a:cubicBezTo>
                    <a:pt x="157" y="272"/>
                    <a:pt x="155" y="272"/>
                    <a:pt x="152" y="273"/>
                  </a:cubicBezTo>
                  <a:cubicBezTo>
                    <a:pt x="150" y="273"/>
                    <a:pt x="148" y="275"/>
                    <a:pt x="146" y="277"/>
                  </a:cubicBezTo>
                  <a:cubicBezTo>
                    <a:pt x="143" y="279"/>
                    <a:pt x="142" y="283"/>
                    <a:pt x="141" y="287"/>
                  </a:cubicBezTo>
                  <a:cubicBezTo>
                    <a:pt x="141" y="292"/>
                    <a:pt x="141" y="297"/>
                    <a:pt x="142" y="304"/>
                  </a:cubicBezTo>
                  <a:lnTo>
                    <a:pt x="183" y="346"/>
                  </a:lnTo>
                  <a:cubicBezTo>
                    <a:pt x="184" y="346"/>
                    <a:pt x="184" y="347"/>
                    <a:pt x="184" y="347"/>
                  </a:cubicBezTo>
                  <a:cubicBezTo>
                    <a:pt x="184" y="348"/>
                    <a:pt x="184" y="348"/>
                    <a:pt x="184" y="349"/>
                  </a:cubicBezTo>
                  <a:cubicBezTo>
                    <a:pt x="183" y="349"/>
                    <a:pt x="183" y="350"/>
                    <a:pt x="182" y="351"/>
                  </a:cubicBezTo>
                  <a:cubicBezTo>
                    <a:pt x="182" y="351"/>
                    <a:pt x="181" y="352"/>
                    <a:pt x="180" y="354"/>
                  </a:cubicBezTo>
                  <a:cubicBezTo>
                    <a:pt x="179" y="355"/>
                    <a:pt x="178" y="355"/>
                    <a:pt x="177" y="356"/>
                  </a:cubicBezTo>
                  <a:cubicBezTo>
                    <a:pt x="176" y="357"/>
                    <a:pt x="175" y="357"/>
                    <a:pt x="175" y="357"/>
                  </a:cubicBezTo>
                  <a:cubicBezTo>
                    <a:pt x="174" y="358"/>
                    <a:pt x="174" y="358"/>
                    <a:pt x="173" y="358"/>
                  </a:cubicBezTo>
                  <a:cubicBezTo>
                    <a:pt x="173" y="357"/>
                    <a:pt x="173" y="357"/>
                    <a:pt x="172" y="357"/>
                  </a:cubicBezTo>
                  <a:lnTo>
                    <a:pt x="113" y="297"/>
                  </a:lnTo>
                  <a:cubicBezTo>
                    <a:pt x="112" y="297"/>
                    <a:pt x="112" y="297"/>
                    <a:pt x="112" y="296"/>
                  </a:cubicBezTo>
                  <a:cubicBezTo>
                    <a:pt x="112" y="296"/>
                    <a:pt x="112" y="295"/>
                    <a:pt x="112" y="295"/>
                  </a:cubicBezTo>
                  <a:cubicBezTo>
                    <a:pt x="112" y="294"/>
                    <a:pt x="113" y="293"/>
                    <a:pt x="113" y="293"/>
                  </a:cubicBezTo>
                  <a:cubicBezTo>
                    <a:pt x="114" y="292"/>
                    <a:pt x="115" y="291"/>
                    <a:pt x="116" y="290"/>
                  </a:cubicBezTo>
                  <a:cubicBezTo>
                    <a:pt x="116" y="289"/>
                    <a:pt x="117" y="288"/>
                    <a:pt x="118" y="288"/>
                  </a:cubicBezTo>
                  <a:cubicBezTo>
                    <a:pt x="119" y="287"/>
                    <a:pt x="119" y="287"/>
                    <a:pt x="120" y="287"/>
                  </a:cubicBezTo>
                  <a:cubicBezTo>
                    <a:pt x="120" y="287"/>
                    <a:pt x="121" y="287"/>
                    <a:pt x="121" y="287"/>
                  </a:cubicBezTo>
                  <a:cubicBezTo>
                    <a:pt x="122" y="287"/>
                    <a:pt x="122" y="287"/>
                    <a:pt x="122" y="287"/>
                  </a:cubicBezTo>
                  <a:lnTo>
                    <a:pt x="130" y="295"/>
                  </a:lnTo>
                  <a:cubicBezTo>
                    <a:pt x="130" y="288"/>
                    <a:pt x="130" y="282"/>
                    <a:pt x="132" y="277"/>
                  </a:cubicBezTo>
                  <a:cubicBezTo>
                    <a:pt x="133" y="272"/>
                    <a:pt x="136" y="268"/>
                    <a:pt x="139" y="265"/>
                  </a:cubicBezTo>
                  <a:cubicBezTo>
                    <a:pt x="141" y="263"/>
                    <a:pt x="144" y="261"/>
                    <a:pt x="146" y="259"/>
                  </a:cubicBezTo>
                  <a:cubicBezTo>
                    <a:pt x="149" y="258"/>
                    <a:pt x="151" y="257"/>
                    <a:pt x="154" y="256"/>
                  </a:cubicBezTo>
                  <a:cubicBezTo>
                    <a:pt x="157" y="256"/>
                    <a:pt x="159" y="256"/>
                    <a:pt x="162" y="256"/>
                  </a:cubicBezTo>
                  <a:cubicBezTo>
                    <a:pt x="164" y="257"/>
                    <a:pt x="167" y="257"/>
                    <a:pt x="169" y="258"/>
                  </a:cubicBezTo>
                  <a:cubicBezTo>
                    <a:pt x="169" y="254"/>
                    <a:pt x="169" y="251"/>
                    <a:pt x="169" y="247"/>
                  </a:cubicBezTo>
                  <a:cubicBezTo>
                    <a:pt x="169" y="244"/>
                    <a:pt x="170" y="241"/>
                    <a:pt x="171" y="238"/>
                  </a:cubicBezTo>
                  <a:cubicBezTo>
                    <a:pt x="171" y="236"/>
                    <a:pt x="172" y="234"/>
                    <a:pt x="174" y="232"/>
                  </a:cubicBezTo>
                  <a:cubicBezTo>
                    <a:pt x="175" y="230"/>
                    <a:pt x="176" y="228"/>
                    <a:pt x="178" y="226"/>
                  </a:cubicBezTo>
                  <a:cubicBezTo>
                    <a:pt x="181" y="222"/>
                    <a:pt x="185" y="220"/>
                    <a:pt x="189" y="219"/>
                  </a:cubicBezTo>
                  <a:cubicBezTo>
                    <a:pt x="193" y="217"/>
                    <a:pt x="197" y="217"/>
                    <a:pt x="201" y="218"/>
                  </a:cubicBezTo>
                  <a:cubicBezTo>
                    <a:pt x="205" y="218"/>
                    <a:pt x="209" y="220"/>
                    <a:pt x="212" y="222"/>
                  </a:cubicBezTo>
                  <a:cubicBezTo>
                    <a:pt x="216" y="224"/>
                    <a:pt x="220" y="227"/>
                    <a:pt x="223" y="231"/>
                  </a:cubicBezTo>
                  <a:lnTo>
                    <a:pt x="261" y="268"/>
                  </a:lnTo>
                  <a:close/>
                  <a:moveTo>
                    <a:pt x="298" y="170"/>
                  </a:moveTo>
                  <a:cubicBezTo>
                    <a:pt x="304" y="175"/>
                    <a:pt x="308" y="180"/>
                    <a:pt x="311" y="185"/>
                  </a:cubicBezTo>
                  <a:cubicBezTo>
                    <a:pt x="314" y="190"/>
                    <a:pt x="315" y="196"/>
                    <a:pt x="316" y="201"/>
                  </a:cubicBezTo>
                  <a:cubicBezTo>
                    <a:pt x="317" y="206"/>
                    <a:pt x="316" y="211"/>
                    <a:pt x="315" y="215"/>
                  </a:cubicBezTo>
                  <a:cubicBezTo>
                    <a:pt x="313" y="220"/>
                    <a:pt x="310" y="225"/>
                    <a:pt x="306" y="229"/>
                  </a:cubicBezTo>
                  <a:cubicBezTo>
                    <a:pt x="304" y="231"/>
                    <a:pt x="302" y="232"/>
                    <a:pt x="300" y="233"/>
                  </a:cubicBezTo>
                  <a:cubicBezTo>
                    <a:pt x="298" y="235"/>
                    <a:pt x="296" y="236"/>
                    <a:pt x="294" y="236"/>
                  </a:cubicBezTo>
                  <a:cubicBezTo>
                    <a:pt x="291" y="237"/>
                    <a:pt x="289" y="238"/>
                    <a:pt x="286" y="238"/>
                  </a:cubicBezTo>
                  <a:cubicBezTo>
                    <a:pt x="283" y="238"/>
                    <a:pt x="280" y="238"/>
                    <a:pt x="276" y="238"/>
                  </a:cubicBezTo>
                  <a:lnTo>
                    <a:pt x="284" y="245"/>
                  </a:lnTo>
                  <a:cubicBezTo>
                    <a:pt x="284" y="246"/>
                    <a:pt x="284" y="246"/>
                    <a:pt x="284" y="247"/>
                  </a:cubicBezTo>
                  <a:cubicBezTo>
                    <a:pt x="285" y="247"/>
                    <a:pt x="284" y="248"/>
                    <a:pt x="284" y="248"/>
                  </a:cubicBezTo>
                  <a:cubicBezTo>
                    <a:pt x="284" y="249"/>
                    <a:pt x="284" y="249"/>
                    <a:pt x="283" y="250"/>
                  </a:cubicBezTo>
                  <a:cubicBezTo>
                    <a:pt x="283" y="251"/>
                    <a:pt x="282" y="251"/>
                    <a:pt x="281" y="252"/>
                  </a:cubicBezTo>
                  <a:cubicBezTo>
                    <a:pt x="280" y="253"/>
                    <a:pt x="279" y="254"/>
                    <a:pt x="279" y="254"/>
                  </a:cubicBezTo>
                  <a:cubicBezTo>
                    <a:pt x="278" y="255"/>
                    <a:pt x="277" y="255"/>
                    <a:pt x="277" y="256"/>
                  </a:cubicBezTo>
                  <a:cubicBezTo>
                    <a:pt x="276" y="256"/>
                    <a:pt x="276" y="256"/>
                    <a:pt x="275" y="256"/>
                  </a:cubicBezTo>
                  <a:cubicBezTo>
                    <a:pt x="275" y="256"/>
                    <a:pt x="274" y="255"/>
                    <a:pt x="274" y="255"/>
                  </a:cubicBezTo>
                  <a:lnTo>
                    <a:pt x="186" y="166"/>
                  </a:lnTo>
                  <a:cubicBezTo>
                    <a:pt x="185" y="166"/>
                    <a:pt x="185" y="166"/>
                    <a:pt x="185" y="165"/>
                  </a:cubicBezTo>
                  <a:cubicBezTo>
                    <a:pt x="185" y="165"/>
                    <a:pt x="185" y="164"/>
                    <a:pt x="185" y="164"/>
                  </a:cubicBezTo>
                  <a:cubicBezTo>
                    <a:pt x="185" y="163"/>
                    <a:pt x="186" y="163"/>
                    <a:pt x="186" y="162"/>
                  </a:cubicBezTo>
                  <a:cubicBezTo>
                    <a:pt x="187" y="161"/>
                    <a:pt x="188" y="160"/>
                    <a:pt x="189" y="159"/>
                  </a:cubicBezTo>
                  <a:cubicBezTo>
                    <a:pt x="190" y="158"/>
                    <a:pt x="191" y="157"/>
                    <a:pt x="192" y="156"/>
                  </a:cubicBezTo>
                  <a:cubicBezTo>
                    <a:pt x="192" y="156"/>
                    <a:pt x="193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6" y="155"/>
                    <a:pt x="196" y="155"/>
                    <a:pt x="196" y="156"/>
                  </a:cubicBezTo>
                  <a:lnTo>
                    <a:pt x="232" y="191"/>
                  </a:lnTo>
                  <a:cubicBezTo>
                    <a:pt x="232" y="188"/>
                    <a:pt x="232" y="184"/>
                    <a:pt x="233" y="182"/>
                  </a:cubicBezTo>
                  <a:cubicBezTo>
                    <a:pt x="233" y="179"/>
                    <a:pt x="234" y="176"/>
                    <a:pt x="235" y="174"/>
                  </a:cubicBezTo>
                  <a:cubicBezTo>
                    <a:pt x="235" y="171"/>
                    <a:pt x="236" y="169"/>
                    <a:pt x="238" y="167"/>
                  </a:cubicBezTo>
                  <a:cubicBezTo>
                    <a:pt x="239" y="165"/>
                    <a:pt x="240" y="163"/>
                    <a:pt x="242" y="162"/>
                  </a:cubicBezTo>
                  <a:cubicBezTo>
                    <a:pt x="247" y="157"/>
                    <a:pt x="251" y="154"/>
                    <a:pt x="256" y="153"/>
                  </a:cubicBezTo>
                  <a:cubicBezTo>
                    <a:pt x="261" y="152"/>
                    <a:pt x="265" y="152"/>
                    <a:pt x="270" y="153"/>
                  </a:cubicBezTo>
                  <a:cubicBezTo>
                    <a:pt x="275" y="154"/>
                    <a:pt x="280" y="156"/>
                    <a:pt x="285" y="159"/>
                  </a:cubicBezTo>
                  <a:cubicBezTo>
                    <a:pt x="289" y="162"/>
                    <a:pt x="294" y="165"/>
                    <a:pt x="298" y="170"/>
                  </a:cubicBezTo>
                  <a:close/>
                  <a:moveTo>
                    <a:pt x="288" y="182"/>
                  </a:moveTo>
                  <a:cubicBezTo>
                    <a:pt x="285" y="179"/>
                    <a:pt x="282" y="176"/>
                    <a:pt x="279" y="174"/>
                  </a:cubicBezTo>
                  <a:cubicBezTo>
                    <a:pt x="275" y="172"/>
                    <a:pt x="272" y="170"/>
                    <a:pt x="269" y="169"/>
                  </a:cubicBezTo>
                  <a:cubicBezTo>
                    <a:pt x="265" y="168"/>
                    <a:pt x="262" y="167"/>
                    <a:pt x="259" y="168"/>
                  </a:cubicBezTo>
                  <a:cubicBezTo>
                    <a:pt x="255" y="169"/>
                    <a:pt x="252" y="170"/>
                    <a:pt x="250" y="173"/>
                  </a:cubicBezTo>
                  <a:cubicBezTo>
                    <a:pt x="248" y="175"/>
                    <a:pt x="247" y="176"/>
                    <a:pt x="246" y="178"/>
                  </a:cubicBezTo>
                  <a:cubicBezTo>
                    <a:pt x="245" y="180"/>
                    <a:pt x="244" y="182"/>
                    <a:pt x="244" y="184"/>
                  </a:cubicBezTo>
                  <a:cubicBezTo>
                    <a:pt x="243" y="186"/>
                    <a:pt x="243" y="189"/>
                    <a:pt x="243" y="192"/>
                  </a:cubicBezTo>
                  <a:cubicBezTo>
                    <a:pt x="243" y="195"/>
                    <a:pt x="243" y="199"/>
                    <a:pt x="243" y="203"/>
                  </a:cubicBezTo>
                  <a:lnTo>
                    <a:pt x="267" y="226"/>
                  </a:lnTo>
                  <a:cubicBezTo>
                    <a:pt x="274" y="227"/>
                    <a:pt x="280" y="227"/>
                    <a:pt x="284" y="226"/>
                  </a:cubicBezTo>
                  <a:cubicBezTo>
                    <a:pt x="289" y="225"/>
                    <a:pt x="293" y="223"/>
                    <a:pt x="296" y="220"/>
                  </a:cubicBezTo>
                  <a:cubicBezTo>
                    <a:pt x="299" y="218"/>
                    <a:pt x="300" y="215"/>
                    <a:pt x="301" y="211"/>
                  </a:cubicBezTo>
                  <a:cubicBezTo>
                    <a:pt x="302" y="208"/>
                    <a:pt x="301" y="205"/>
                    <a:pt x="300" y="201"/>
                  </a:cubicBezTo>
                  <a:cubicBezTo>
                    <a:pt x="299" y="198"/>
                    <a:pt x="298" y="195"/>
                    <a:pt x="296" y="191"/>
                  </a:cubicBezTo>
                  <a:cubicBezTo>
                    <a:pt x="294" y="188"/>
                    <a:pt x="291" y="185"/>
                    <a:pt x="288" y="182"/>
                  </a:cubicBezTo>
                  <a:close/>
                  <a:moveTo>
                    <a:pt x="332" y="85"/>
                  </a:moveTo>
                  <a:cubicBezTo>
                    <a:pt x="333" y="86"/>
                    <a:pt x="334" y="87"/>
                    <a:pt x="335" y="88"/>
                  </a:cubicBezTo>
                  <a:cubicBezTo>
                    <a:pt x="335" y="88"/>
                    <a:pt x="336" y="89"/>
                    <a:pt x="336" y="90"/>
                  </a:cubicBezTo>
                  <a:cubicBezTo>
                    <a:pt x="336" y="90"/>
                    <a:pt x="336" y="91"/>
                    <a:pt x="336" y="91"/>
                  </a:cubicBezTo>
                  <a:cubicBezTo>
                    <a:pt x="336" y="91"/>
                    <a:pt x="336" y="92"/>
                    <a:pt x="336" y="92"/>
                  </a:cubicBezTo>
                  <a:cubicBezTo>
                    <a:pt x="336" y="92"/>
                    <a:pt x="335" y="93"/>
                    <a:pt x="334" y="93"/>
                  </a:cubicBezTo>
                  <a:cubicBezTo>
                    <a:pt x="334" y="93"/>
                    <a:pt x="333" y="94"/>
                    <a:pt x="332" y="94"/>
                  </a:cubicBezTo>
                  <a:cubicBezTo>
                    <a:pt x="331" y="95"/>
                    <a:pt x="330" y="95"/>
                    <a:pt x="329" y="96"/>
                  </a:cubicBezTo>
                  <a:cubicBezTo>
                    <a:pt x="328" y="96"/>
                    <a:pt x="327" y="97"/>
                    <a:pt x="326" y="98"/>
                  </a:cubicBezTo>
                  <a:cubicBezTo>
                    <a:pt x="325" y="99"/>
                    <a:pt x="324" y="101"/>
                    <a:pt x="324" y="102"/>
                  </a:cubicBezTo>
                  <a:cubicBezTo>
                    <a:pt x="323" y="104"/>
                    <a:pt x="323" y="105"/>
                    <a:pt x="323" y="108"/>
                  </a:cubicBezTo>
                  <a:cubicBezTo>
                    <a:pt x="323" y="110"/>
                    <a:pt x="323" y="112"/>
                    <a:pt x="323" y="115"/>
                  </a:cubicBezTo>
                  <a:cubicBezTo>
                    <a:pt x="323" y="118"/>
                    <a:pt x="324" y="122"/>
                    <a:pt x="325" y="126"/>
                  </a:cubicBezTo>
                  <a:lnTo>
                    <a:pt x="364" y="165"/>
                  </a:lnTo>
                  <a:cubicBezTo>
                    <a:pt x="365" y="165"/>
                    <a:pt x="365" y="166"/>
                    <a:pt x="365" y="166"/>
                  </a:cubicBezTo>
                  <a:cubicBezTo>
                    <a:pt x="365" y="167"/>
                    <a:pt x="365" y="167"/>
                    <a:pt x="365" y="168"/>
                  </a:cubicBezTo>
                  <a:cubicBezTo>
                    <a:pt x="364" y="168"/>
                    <a:pt x="364" y="169"/>
                    <a:pt x="363" y="170"/>
                  </a:cubicBezTo>
                  <a:cubicBezTo>
                    <a:pt x="363" y="170"/>
                    <a:pt x="362" y="171"/>
                    <a:pt x="361" y="172"/>
                  </a:cubicBezTo>
                  <a:cubicBezTo>
                    <a:pt x="360" y="174"/>
                    <a:pt x="359" y="174"/>
                    <a:pt x="358" y="175"/>
                  </a:cubicBezTo>
                  <a:cubicBezTo>
                    <a:pt x="357" y="176"/>
                    <a:pt x="356" y="176"/>
                    <a:pt x="356" y="176"/>
                  </a:cubicBezTo>
                  <a:cubicBezTo>
                    <a:pt x="355" y="177"/>
                    <a:pt x="355" y="177"/>
                    <a:pt x="354" y="177"/>
                  </a:cubicBezTo>
                  <a:cubicBezTo>
                    <a:pt x="354" y="176"/>
                    <a:pt x="354" y="176"/>
                    <a:pt x="353" y="176"/>
                  </a:cubicBezTo>
                  <a:lnTo>
                    <a:pt x="294" y="116"/>
                  </a:lnTo>
                  <a:cubicBezTo>
                    <a:pt x="293" y="116"/>
                    <a:pt x="293" y="115"/>
                    <a:pt x="293" y="115"/>
                  </a:cubicBezTo>
                  <a:cubicBezTo>
                    <a:pt x="293" y="115"/>
                    <a:pt x="293" y="114"/>
                    <a:pt x="293" y="114"/>
                  </a:cubicBezTo>
                  <a:cubicBezTo>
                    <a:pt x="293" y="113"/>
                    <a:pt x="294" y="112"/>
                    <a:pt x="294" y="112"/>
                  </a:cubicBezTo>
                  <a:cubicBezTo>
                    <a:pt x="295" y="111"/>
                    <a:pt x="296" y="110"/>
                    <a:pt x="297" y="109"/>
                  </a:cubicBezTo>
                  <a:cubicBezTo>
                    <a:pt x="298" y="108"/>
                    <a:pt x="298" y="107"/>
                    <a:pt x="299" y="107"/>
                  </a:cubicBezTo>
                  <a:cubicBezTo>
                    <a:pt x="300" y="106"/>
                    <a:pt x="300" y="106"/>
                    <a:pt x="301" y="106"/>
                  </a:cubicBezTo>
                  <a:cubicBezTo>
                    <a:pt x="301" y="106"/>
                    <a:pt x="302" y="106"/>
                    <a:pt x="302" y="106"/>
                  </a:cubicBezTo>
                  <a:cubicBezTo>
                    <a:pt x="303" y="106"/>
                    <a:pt x="303" y="106"/>
                    <a:pt x="303" y="106"/>
                  </a:cubicBezTo>
                  <a:lnTo>
                    <a:pt x="312" y="115"/>
                  </a:lnTo>
                  <a:cubicBezTo>
                    <a:pt x="311" y="111"/>
                    <a:pt x="311" y="108"/>
                    <a:pt x="311" y="105"/>
                  </a:cubicBezTo>
                  <a:cubicBezTo>
                    <a:pt x="311" y="102"/>
                    <a:pt x="311" y="99"/>
                    <a:pt x="311" y="97"/>
                  </a:cubicBezTo>
                  <a:cubicBezTo>
                    <a:pt x="312" y="95"/>
                    <a:pt x="313" y="93"/>
                    <a:pt x="314" y="91"/>
                  </a:cubicBezTo>
                  <a:cubicBezTo>
                    <a:pt x="314" y="90"/>
                    <a:pt x="316" y="88"/>
                    <a:pt x="317" y="87"/>
                  </a:cubicBezTo>
                  <a:cubicBezTo>
                    <a:pt x="317" y="86"/>
                    <a:pt x="318" y="86"/>
                    <a:pt x="319" y="85"/>
                  </a:cubicBezTo>
                  <a:cubicBezTo>
                    <a:pt x="320" y="85"/>
                    <a:pt x="321" y="84"/>
                    <a:pt x="322" y="83"/>
                  </a:cubicBezTo>
                  <a:cubicBezTo>
                    <a:pt x="323" y="83"/>
                    <a:pt x="323" y="82"/>
                    <a:pt x="324" y="82"/>
                  </a:cubicBezTo>
                  <a:cubicBezTo>
                    <a:pt x="325" y="81"/>
                    <a:pt x="326" y="81"/>
                    <a:pt x="326" y="81"/>
                  </a:cubicBezTo>
                  <a:cubicBezTo>
                    <a:pt x="327" y="81"/>
                    <a:pt x="327" y="81"/>
                    <a:pt x="327" y="81"/>
                  </a:cubicBezTo>
                  <a:cubicBezTo>
                    <a:pt x="328" y="81"/>
                    <a:pt x="328" y="81"/>
                    <a:pt x="328" y="82"/>
                  </a:cubicBezTo>
                  <a:cubicBezTo>
                    <a:pt x="329" y="82"/>
                    <a:pt x="329" y="82"/>
                    <a:pt x="330" y="83"/>
                  </a:cubicBezTo>
                  <a:cubicBezTo>
                    <a:pt x="331" y="83"/>
                    <a:pt x="331" y="84"/>
                    <a:pt x="332" y="85"/>
                  </a:cubicBezTo>
                  <a:close/>
                  <a:moveTo>
                    <a:pt x="409" y="120"/>
                  </a:moveTo>
                  <a:cubicBezTo>
                    <a:pt x="410" y="120"/>
                    <a:pt x="410" y="120"/>
                    <a:pt x="410" y="121"/>
                  </a:cubicBezTo>
                  <a:cubicBezTo>
                    <a:pt x="410" y="121"/>
                    <a:pt x="410" y="122"/>
                    <a:pt x="410" y="122"/>
                  </a:cubicBezTo>
                  <a:cubicBezTo>
                    <a:pt x="410" y="123"/>
                    <a:pt x="409" y="124"/>
                    <a:pt x="409" y="124"/>
                  </a:cubicBezTo>
                  <a:cubicBezTo>
                    <a:pt x="408" y="125"/>
                    <a:pt x="407" y="126"/>
                    <a:pt x="406" y="127"/>
                  </a:cubicBezTo>
                  <a:cubicBezTo>
                    <a:pt x="405" y="128"/>
                    <a:pt x="404" y="129"/>
                    <a:pt x="403" y="130"/>
                  </a:cubicBezTo>
                  <a:cubicBezTo>
                    <a:pt x="402" y="130"/>
                    <a:pt x="402" y="131"/>
                    <a:pt x="401" y="131"/>
                  </a:cubicBezTo>
                  <a:cubicBezTo>
                    <a:pt x="401" y="131"/>
                    <a:pt x="400" y="131"/>
                    <a:pt x="400" y="131"/>
                  </a:cubicBezTo>
                  <a:cubicBezTo>
                    <a:pt x="399" y="131"/>
                    <a:pt x="399" y="131"/>
                    <a:pt x="399" y="131"/>
                  </a:cubicBezTo>
                  <a:lnTo>
                    <a:pt x="339" y="71"/>
                  </a:lnTo>
                  <a:cubicBezTo>
                    <a:pt x="339" y="71"/>
                    <a:pt x="338" y="70"/>
                    <a:pt x="338" y="70"/>
                  </a:cubicBezTo>
                  <a:cubicBezTo>
                    <a:pt x="338" y="69"/>
                    <a:pt x="338" y="69"/>
                    <a:pt x="338" y="68"/>
                  </a:cubicBezTo>
                  <a:cubicBezTo>
                    <a:pt x="339" y="68"/>
                    <a:pt x="339" y="67"/>
                    <a:pt x="340" y="66"/>
                  </a:cubicBezTo>
                  <a:cubicBezTo>
                    <a:pt x="340" y="65"/>
                    <a:pt x="341" y="65"/>
                    <a:pt x="342" y="63"/>
                  </a:cubicBezTo>
                  <a:cubicBezTo>
                    <a:pt x="343" y="62"/>
                    <a:pt x="344" y="61"/>
                    <a:pt x="345" y="61"/>
                  </a:cubicBezTo>
                  <a:cubicBezTo>
                    <a:pt x="346" y="60"/>
                    <a:pt x="347" y="60"/>
                    <a:pt x="347" y="60"/>
                  </a:cubicBezTo>
                  <a:cubicBezTo>
                    <a:pt x="348" y="59"/>
                    <a:pt x="348" y="59"/>
                    <a:pt x="349" y="59"/>
                  </a:cubicBezTo>
                  <a:cubicBezTo>
                    <a:pt x="349" y="60"/>
                    <a:pt x="350" y="60"/>
                    <a:pt x="350" y="60"/>
                  </a:cubicBezTo>
                  <a:lnTo>
                    <a:pt x="409" y="120"/>
                  </a:lnTo>
                  <a:close/>
                  <a:moveTo>
                    <a:pt x="331" y="39"/>
                  </a:moveTo>
                  <a:cubicBezTo>
                    <a:pt x="333" y="41"/>
                    <a:pt x="335" y="43"/>
                    <a:pt x="335" y="45"/>
                  </a:cubicBezTo>
                  <a:cubicBezTo>
                    <a:pt x="335" y="47"/>
                    <a:pt x="333" y="49"/>
                    <a:pt x="331" y="52"/>
                  </a:cubicBezTo>
                  <a:cubicBezTo>
                    <a:pt x="328" y="55"/>
                    <a:pt x="326" y="56"/>
                    <a:pt x="324" y="56"/>
                  </a:cubicBezTo>
                  <a:cubicBezTo>
                    <a:pt x="322" y="56"/>
                    <a:pt x="320" y="55"/>
                    <a:pt x="318" y="52"/>
                  </a:cubicBezTo>
                  <a:cubicBezTo>
                    <a:pt x="315" y="50"/>
                    <a:pt x="314" y="47"/>
                    <a:pt x="314" y="46"/>
                  </a:cubicBezTo>
                  <a:cubicBezTo>
                    <a:pt x="314" y="44"/>
                    <a:pt x="315" y="41"/>
                    <a:pt x="318" y="39"/>
                  </a:cubicBezTo>
                  <a:cubicBezTo>
                    <a:pt x="320" y="36"/>
                    <a:pt x="323" y="35"/>
                    <a:pt x="324" y="35"/>
                  </a:cubicBezTo>
                  <a:cubicBezTo>
                    <a:pt x="326" y="35"/>
                    <a:pt x="328" y="36"/>
                    <a:pt x="331" y="39"/>
                  </a:cubicBezTo>
                  <a:close/>
                  <a:moveTo>
                    <a:pt x="477" y="52"/>
                  </a:moveTo>
                  <a:cubicBezTo>
                    <a:pt x="478" y="52"/>
                    <a:pt x="478" y="53"/>
                    <a:pt x="478" y="54"/>
                  </a:cubicBezTo>
                  <a:cubicBezTo>
                    <a:pt x="478" y="54"/>
                    <a:pt x="478" y="55"/>
                    <a:pt x="477" y="56"/>
                  </a:cubicBezTo>
                  <a:cubicBezTo>
                    <a:pt x="477" y="56"/>
                    <a:pt x="476" y="57"/>
                    <a:pt x="475" y="58"/>
                  </a:cubicBezTo>
                  <a:cubicBezTo>
                    <a:pt x="474" y="60"/>
                    <a:pt x="473" y="60"/>
                    <a:pt x="472" y="61"/>
                  </a:cubicBezTo>
                  <a:cubicBezTo>
                    <a:pt x="471" y="62"/>
                    <a:pt x="470" y="62"/>
                    <a:pt x="470" y="62"/>
                  </a:cubicBezTo>
                  <a:cubicBezTo>
                    <a:pt x="469" y="62"/>
                    <a:pt x="469" y="62"/>
                    <a:pt x="468" y="61"/>
                  </a:cubicBezTo>
                  <a:lnTo>
                    <a:pt x="462" y="55"/>
                  </a:lnTo>
                  <a:cubicBezTo>
                    <a:pt x="462" y="61"/>
                    <a:pt x="462" y="66"/>
                    <a:pt x="460" y="70"/>
                  </a:cubicBezTo>
                  <a:cubicBezTo>
                    <a:pt x="458" y="75"/>
                    <a:pt x="456" y="79"/>
                    <a:pt x="452" y="83"/>
                  </a:cubicBezTo>
                  <a:cubicBezTo>
                    <a:pt x="449" y="86"/>
                    <a:pt x="446" y="89"/>
                    <a:pt x="442" y="90"/>
                  </a:cubicBezTo>
                  <a:cubicBezTo>
                    <a:pt x="439" y="92"/>
                    <a:pt x="436" y="93"/>
                    <a:pt x="432" y="93"/>
                  </a:cubicBezTo>
                  <a:cubicBezTo>
                    <a:pt x="429" y="93"/>
                    <a:pt x="426" y="93"/>
                    <a:pt x="422" y="92"/>
                  </a:cubicBezTo>
                  <a:cubicBezTo>
                    <a:pt x="419" y="90"/>
                    <a:pt x="416" y="88"/>
                    <a:pt x="413" y="85"/>
                  </a:cubicBezTo>
                  <a:cubicBezTo>
                    <a:pt x="410" y="82"/>
                    <a:pt x="408" y="79"/>
                    <a:pt x="406" y="75"/>
                  </a:cubicBezTo>
                  <a:cubicBezTo>
                    <a:pt x="405" y="71"/>
                    <a:pt x="405" y="67"/>
                    <a:pt x="406" y="63"/>
                  </a:cubicBezTo>
                  <a:cubicBezTo>
                    <a:pt x="407" y="58"/>
                    <a:pt x="409" y="54"/>
                    <a:pt x="412" y="50"/>
                  </a:cubicBezTo>
                  <a:cubicBezTo>
                    <a:pt x="415" y="45"/>
                    <a:pt x="419" y="40"/>
                    <a:pt x="423" y="36"/>
                  </a:cubicBezTo>
                  <a:lnTo>
                    <a:pt x="431" y="28"/>
                  </a:lnTo>
                  <a:lnTo>
                    <a:pt x="427" y="23"/>
                  </a:lnTo>
                  <a:cubicBezTo>
                    <a:pt x="425" y="21"/>
                    <a:pt x="422" y="19"/>
                    <a:pt x="420" y="18"/>
                  </a:cubicBezTo>
                  <a:cubicBezTo>
                    <a:pt x="418" y="16"/>
                    <a:pt x="416" y="16"/>
                    <a:pt x="413" y="15"/>
                  </a:cubicBezTo>
                  <a:cubicBezTo>
                    <a:pt x="411" y="15"/>
                    <a:pt x="409" y="16"/>
                    <a:pt x="406" y="17"/>
                  </a:cubicBezTo>
                  <a:cubicBezTo>
                    <a:pt x="404" y="18"/>
                    <a:pt x="402" y="20"/>
                    <a:pt x="399" y="22"/>
                  </a:cubicBezTo>
                  <a:cubicBezTo>
                    <a:pt x="396" y="25"/>
                    <a:pt x="394" y="28"/>
                    <a:pt x="393" y="31"/>
                  </a:cubicBezTo>
                  <a:cubicBezTo>
                    <a:pt x="391" y="33"/>
                    <a:pt x="390" y="36"/>
                    <a:pt x="389" y="38"/>
                  </a:cubicBezTo>
                  <a:cubicBezTo>
                    <a:pt x="388" y="41"/>
                    <a:pt x="388" y="43"/>
                    <a:pt x="387" y="45"/>
                  </a:cubicBezTo>
                  <a:cubicBezTo>
                    <a:pt x="387" y="46"/>
                    <a:pt x="386" y="47"/>
                    <a:pt x="386" y="48"/>
                  </a:cubicBezTo>
                  <a:cubicBezTo>
                    <a:pt x="386" y="48"/>
                    <a:pt x="385" y="49"/>
                    <a:pt x="385" y="49"/>
                  </a:cubicBezTo>
                  <a:cubicBezTo>
                    <a:pt x="384" y="49"/>
                    <a:pt x="384" y="49"/>
                    <a:pt x="383" y="49"/>
                  </a:cubicBezTo>
                  <a:cubicBezTo>
                    <a:pt x="383" y="48"/>
                    <a:pt x="382" y="48"/>
                    <a:pt x="381" y="48"/>
                  </a:cubicBezTo>
                  <a:cubicBezTo>
                    <a:pt x="381" y="47"/>
                    <a:pt x="380" y="47"/>
                    <a:pt x="380" y="46"/>
                  </a:cubicBezTo>
                  <a:cubicBezTo>
                    <a:pt x="378" y="45"/>
                    <a:pt x="378" y="44"/>
                    <a:pt x="377" y="43"/>
                  </a:cubicBezTo>
                  <a:cubicBezTo>
                    <a:pt x="377" y="42"/>
                    <a:pt x="376" y="41"/>
                    <a:pt x="376" y="40"/>
                  </a:cubicBezTo>
                  <a:cubicBezTo>
                    <a:pt x="376" y="39"/>
                    <a:pt x="377" y="37"/>
                    <a:pt x="377" y="35"/>
                  </a:cubicBezTo>
                  <a:cubicBezTo>
                    <a:pt x="378" y="33"/>
                    <a:pt x="379" y="30"/>
                    <a:pt x="380" y="28"/>
                  </a:cubicBezTo>
                  <a:cubicBezTo>
                    <a:pt x="382" y="25"/>
                    <a:pt x="383" y="23"/>
                    <a:pt x="385" y="20"/>
                  </a:cubicBezTo>
                  <a:cubicBezTo>
                    <a:pt x="387" y="17"/>
                    <a:pt x="389" y="15"/>
                    <a:pt x="391" y="13"/>
                  </a:cubicBezTo>
                  <a:cubicBezTo>
                    <a:pt x="396" y="8"/>
                    <a:pt x="400" y="5"/>
                    <a:pt x="404" y="3"/>
                  </a:cubicBezTo>
                  <a:cubicBezTo>
                    <a:pt x="408" y="1"/>
                    <a:pt x="411" y="0"/>
                    <a:pt x="415" y="0"/>
                  </a:cubicBezTo>
                  <a:cubicBezTo>
                    <a:pt x="419" y="0"/>
                    <a:pt x="423" y="1"/>
                    <a:pt x="426" y="3"/>
                  </a:cubicBezTo>
                  <a:cubicBezTo>
                    <a:pt x="430" y="5"/>
                    <a:pt x="434" y="8"/>
                    <a:pt x="437" y="12"/>
                  </a:cubicBezTo>
                  <a:lnTo>
                    <a:pt x="477" y="52"/>
                  </a:lnTo>
                  <a:close/>
                  <a:moveTo>
                    <a:pt x="439" y="35"/>
                  </a:moveTo>
                  <a:lnTo>
                    <a:pt x="430" y="45"/>
                  </a:lnTo>
                  <a:cubicBezTo>
                    <a:pt x="427" y="48"/>
                    <a:pt x="425" y="51"/>
                    <a:pt x="423" y="53"/>
                  </a:cubicBezTo>
                  <a:cubicBezTo>
                    <a:pt x="421" y="56"/>
                    <a:pt x="420" y="59"/>
                    <a:pt x="420" y="61"/>
                  </a:cubicBezTo>
                  <a:cubicBezTo>
                    <a:pt x="419" y="64"/>
                    <a:pt x="419" y="66"/>
                    <a:pt x="420" y="68"/>
                  </a:cubicBezTo>
                  <a:cubicBezTo>
                    <a:pt x="421" y="70"/>
                    <a:pt x="422" y="72"/>
                    <a:pt x="424" y="74"/>
                  </a:cubicBezTo>
                  <a:cubicBezTo>
                    <a:pt x="427" y="77"/>
                    <a:pt x="430" y="78"/>
                    <a:pt x="434" y="78"/>
                  </a:cubicBezTo>
                  <a:cubicBezTo>
                    <a:pt x="438" y="78"/>
                    <a:pt x="442" y="76"/>
                    <a:pt x="445" y="73"/>
                  </a:cubicBezTo>
                  <a:cubicBezTo>
                    <a:pt x="448" y="70"/>
                    <a:pt x="450" y="66"/>
                    <a:pt x="451" y="62"/>
                  </a:cubicBezTo>
                  <a:cubicBezTo>
                    <a:pt x="452" y="59"/>
                    <a:pt x="452" y="54"/>
                    <a:pt x="452" y="48"/>
                  </a:cubicBezTo>
                  <a:lnTo>
                    <a:pt x="439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7200901" y="4189413"/>
              <a:ext cx="244475" cy="225425"/>
            </a:xfrm>
            <a:custGeom>
              <a:avLst/>
              <a:gdLst>
                <a:gd name="T0" fmla="*/ 127 w 433"/>
                <a:gd name="T1" fmla="*/ 360 h 400"/>
                <a:gd name="T2" fmla="*/ 0 w 433"/>
                <a:gd name="T3" fmla="*/ 317 h 400"/>
                <a:gd name="T4" fmla="*/ 10 w 433"/>
                <a:gd name="T5" fmla="*/ 307 h 400"/>
                <a:gd name="T6" fmla="*/ 119 w 433"/>
                <a:gd name="T7" fmla="*/ 350 h 400"/>
                <a:gd name="T8" fmla="*/ 150 w 433"/>
                <a:gd name="T9" fmla="*/ 336 h 400"/>
                <a:gd name="T10" fmla="*/ 141 w 433"/>
                <a:gd name="T11" fmla="*/ 346 h 400"/>
                <a:gd name="T12" fmla="*/ 79 w 433"/>
                <a:gd name="T13" fmla="*/ 283 h 400"/>
                <a:gd name="T14" fmla="*/ 89 w 433"/>
                <a:gd name="T15" fmla="*/ 274 h 400"/>
                <a:gd name="T16" fmla="*/ 71 w 433"/>
                <a:gd name="T17" fmla="*/ 267 h 400"/>
                <a:gd name="T18" fmla="*/ 65 w 433"/>
                <a:gd name="T19" fmla="*/ 250 h 400"/>
                <a:gd name="T20" fmla="*/ 159 w 433"/>
                <a:gd name="T21" fmla="*/ 220 h 400"/>
                <a:gd name="T22" fmla="*/ 181 w 433"/>
                <a:gd name="T23" fmla="*/ 261 h 400"/>
                <a:gd name="T24" fmla="*/ 161 w 433"/>
                <a:gd name="T25" fmla="*/ 289 h 400"/>
                <a:gd name="T26" fmla="*/ 210 w 433"/>
                <a:gd name="T27" fmla="*/ 262 h 400"/>
                <a:gd name="T28" fmla="*/ 230 w 433"/>
                <a:gd name="T29" fmla="*/ 303 h 400"/>
                <a:gd name="T30" fmla="*/ 176 w 433"/>
                <a:gd name="T31" fmla="*/ 328 h 400"/>
                <a:gd name="T32" fmla="*/ 161 w 433"/>
                <a:gd name="T33" fmla="*/ 305 h 400"/>
                <a:gd name="T34" fmla="*/ 129 w 433"/>
                <a:gd name="T35" fmla="*/ 274 h 400"/>
                <a:gd name="T36" fmla="*/ 136 w 433"/>
                <a:gd name="T37" fmla="*/ 224 h 400"/>
                <a:gd name="T38" fmla="*/ 164 w 433"/>
                <a:gd name="T39" fmla="*/ 237 h 400"/>
                <a:gd name="T40" fmla="*/ 135 w 433"/>
                <a:gd name="T41" fmla="*/ 257 h 400"/>
                <a:gd name="T42" fmla="*/ 170 w 433"/>
                <a:gd name="T43" fmla="*/ 250 h 400"/>
                <a:gd name="T44" fmla="*/ 197 w 433"/>
                <a:gd name="T45" fmla="*/ 283 h 400"/>
                <a:gd name="T46" fmla="*/ 186 w 433"/>
                <a:gd name="T47" fmla="*/ 316 h 400"/>
                <a:gd name="T48" fmla="*/ 220 w 433"/>
                <a:gd name="T49" fmla="*/ 284 h 400"/>
                <a:gd name="T50" fmla="*/ 280 w 433"/>
                <a:gd name="T51" fmla="*/ 208 h 400"/>
                <a:gd name="T52" fmla="*/ 270 w 433"/>
                <a:gd name="T53" fmla="*/ 214 h 400"/>
                <a:gd name="T54" fmla="*/ 229 w 433"/>
                <a:gd name="T55" fmla="*/ 246 h 400"/>
                <a:gd name="T56" fmla="*/ 169 w 433"/>
                <a:gd name="T57" fmla="*/ 193 h 400"/>
                <a:gd name="T58" fmla="*/ 179 w 433"/>
                <a:gd name="T59" fmla="*/ 184 h 400"/>
                <a:gd name="T60" fmla="*/ 239 w 433"/>
                <a:gd name="T61" fmla="*/ 229 h 400"/>
                <a:gd name="T62" fmla="*/ 209 w 433"/>
                <a:gd name="T63" fmla="*/ 154 h 400"/>
                <a:gd name="T64" fmla="*/ 218 w 433"/>
                <a:gd name="T65" fmla="*/ 144 h 400"/>
                <a:gd name="T66" fmla="*/ 290 w 433"/>
                <a:gd name="T67" fmla="*/ 88 h 400"/>
                <a:gd name="T68" fmla="*/ 287 w 433"/>
                <a:gd name="T69" fmla="*/ 94 h 400"/>
                <a:gd name="T70" fmla="*/ 278 w 433"/>
                <a:gd name="T71" fmla="*/ 115 h 400"/>
                <a:gd name="T72" fmla="*/ 319 w 433"/>
                <a:gd name="T73" fmla="*/ 169 h 400"/>
                <a:gd name="T74" fmla="*/ 309 w 433"/>
                <a:gd name="T75" fmla="*/ 176 h 400"/>
                <a:gd name="T76" fmla="*/ 252 w 433"/>
                <a:gd name="T77" fmla="*/ 109 h 400"/>
                <a:gd name="T78" fmla="*/ 267 w 433"/>
                <a:gd name="T79" fmla="*/ 115 h 400"/>
                <a:gd name="T80" fmla="*/ 274 w 433"/>
                <a:gd name="T81" fmla="*/ 85 h 400"/>
                <a:gd name="T82" fmla="*/ 284 w 433"/>
                <a:gd name="T83" fmla="*/ 81 h 400"/>
                <a:gd name="T84" fmla="*/ 365 w 433"/>
                <a:gd name="T85" fmla="*/ 122 h 400"/>
                <a:gd name="T86" fmla="*/ 355 w 433"/>
                <a:gd name="T87" fmla="*/ 131 h 400"/>
                <a:gd name="T88" fmla="*/ 295 w 433"/>
                <a:gd name="T89" fmla="*/ 66 h 400"/>
                <a:gd name="T90" fmla="*/ 305 w 433"/>
                <a:gd name="T91" fmla="*/ 60 h 400"/>
                <a:gd name="T92" fmla="*/ 279 w 433"/>
                <a:gd name="T93" fmla="*/ 56 h 400"/>
                <a:gd name="T94" fmla="*/ 286 w 433"/>
                <a:gd name="T95" fmla="*/ 38 h 400"/>
                <a:gd name="T96" fmla="*/ 427 w 433"/>
                <a:gd name="T97" fmla="*/ 61 h 400"/>
                <a:gd name="T98" fmla="*/ 407 w 433"/>
                <a:gd name="T99" fmla="*/ 83 h 400"/>
                <a:gd name="T100" fmla="*/ 362 w 433"/>
                <a:gd name="T101" fmla="*/ 74 h 400"/>
                <a:gd name="T102" fmla="*/ 382 w 433"/>
                <a:gd name="T103" fmla="*/ 23 h 400"/>
                <a:gd name="T104" fmla="*/ 348 w 433"/>
                <a:gd name="T105" fmla="*/ 31 h 400"/>
                <a:gd name="T106" fmla="*/ 338 w 433"/>
                <a:gd name="T107" fmla="*/ 48 h 400"/>
                <a:gd name="T108" fmla="*/ 333 w 433"/>
                <a:gd name="T109" fmla="*/ 35 h 400"/>
                <a:gd name="T110" fmla="*/ 370 w 433"/>
                <a:gd name="T111" fmla="*/ 0 h 400"/>
                <a:gd name="T112" fmla="*/ 385 w 433"/>
                <a:gd name="T113" fmla="*/ 45 h 400"/>
                <a:gd name="T114" fmla="*/ 389 w 433"/>
                <a:gd name="T115" fmla="*/ 7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3" h="400">
                  <a:moveTo>
                    <a:pt x="125" y="353"/>
                  </a:moveTo>
                  <a:cubicBezTo>
                    <a:pt x="126" y="354"/>
                    <a:pt x="126" y="355"/>
                    <a:pt x="127" y="355"/>
                  </a:cubicBezTo>
                  <a:cubicBezTo>
                    <a:pt x="127" y="356"/>
                    <a:pt x="128" y="357"/>
                    <a:pt x="128" y="357"/>
                  </a:cubicBezTo>
                  <a:cubicBezTo>
                    <a:pt x="128" y="358"/>
                    <a:pt x="128" y="358"/>
                    <a:pt x="128" y="359"/>
                  </a:cubicBezTo>
                  <a:cubicBezTo>
                    <a:pt x="128" y="359"/>
                    <a:pt x="128" y="360"/>
                    <a:pt x="127" y="360"/>
                  </a:cubicBezTo>
                  <a:lnTo>
                    <a:pt x="89" y="398"/>
                  </a:lnTo>
                  <a:cubicBezTo>
                    <a:pt x="88" y="399"/>
                    <a:pt x="87" y="400"/>
                    <a:pt x="85" y="400"/>
                  </a:cubicBezTo>
                  <a:cubicBezTo>
                    <a:pt x="84" y="400"/>
                    <a:pt x="82" y="399"/>
                    <a:pt x="81" y="398"/>
                  </a:cubicBezTo>
                  <a:lnTo>
                    <a:pt x="1" y="318"/>
                  </a:lnTo>
                  <a:cubicBezTo>
                    <a:pt x="1" y="318"/>
                    <a:pt x="1" y="318"/>
                    <a:pt x="0" y="317"/>
                  </a:cubicBezTo>
                  <a:cubicBezTo>
                    <a:pt x="0" y="317"/>
                    <a:pt x="0" y="316"/>
                    <a:pt x="1" y="316"/>
                  </a:cubicBezTo>
                  <a:cubicBezTo>
                    <a:pt x="1" y="315"/>
                    <a:pt x="1" y="314"/>
                    <a:pt x="2" y="313"/>
                  </a:cubicBezTo>
                  <a:cubicBezTo>
                    <a:pt x="3" y="312"/>
                    <a:pt x="4" y="312"/>
                    <a:pt x="5" y="310"/>
                  </a:cubicBezTo>
                  <a:cubicBezTo>
                    <a:pt x="6" y="309"/>
                    <a:pt x="7" y="309"/>
                    <a:pt x="8" y="308"/>
                  </a:cubicBezTo>
                  <a:cubicBezTo>
                    <a:pt x="8" y="307"/>
                    <a:pt x="9" y="307"/>
                    <a:pt x="10" y="307"/>
                  </a:cubicBezTo>
                  <a:cubicBezTo>
                    <a:pt x="10" y="306"/>
                    <a:pt x="11" y="306"/>
                    <a:pt x="11" y="306"/>
                  </a:cubicBezTo>
                  <a:cubicBezTo>
                    <a:pt x="12" y="306"/>
                    <a:pt x="12" y="307"/>
                    <a:pt x="12" y="307"/>
                  </a:cubicBezTo>
                  <a:lnTo>
                    <a:pt x="87" y="381"/>
                  </a:lnTo>
                  <a:lnTo>
                    <a:pt x="117" y="350"/>
                  </a:lnTo>
                  <a:cubicBezTo>
                    <a:pt x="118" y="350"/>
                    <a:pt x="118" y="350"/>
                    <a:pt x="119" y="350"/>
                  </a:cubicBezTo>
                  <a:cubicBezTo>
                    <a:pt x="119" y="349"/>
                    <a:pt x="120" y="350"/>
                    <a:pt x="120" y="350"/>
                  </a:cubicBezTo>
                  <a:cubicBezTo>
                    <a:pt x="121" y="350"/>
                    <a:pt x="122" y="350"/>
                    <a:pt x="122" y="351"/>
                  </a:cubicBezTo>
                  <a:cubicBezTo>
                    <a:pt x="123" y="351"/>
                    <a:pt x="124" y="352"/>
                    <a:pt x="125" y="353"/>
                  </a:cubicBezTo>
                  <a:close/>
                  <a:moveTo>
                    <a:pt x="150" y="334"/>
                  </a:moveTo>
                  <a:cubicBezTo>
                    <a:pt x="150" y="335"/>
                    <a:pt x="150" y="335"/>
                    <a:pt x="150" y="336"/>
                  </a:cubicBezTo>
                  <a:cubicBezTo>
                    <a:pt x="150" y="336"/>
                    <a:pt x="150" y="337"/>
                    <a:pt x="150" y="337"/>
                  </a:cubicBezTo>
                  <a:cubicBezTo>
                    <a:pt x="150" y="338"/>
                    <a:pt x="149" y="338"/>
                    <a:pt x="149" y="339"/>
                  </a:cubicBezTo>
                  <a:cubicBezTo>
                    <a:pt x="148" y="340"/>
                    <a:pt x="147" y="341"/>
                    <a:pt x="146" y="342"/>
                  </a:cubicBezTo>
                  <a:cubicBezTo>
                    <a:pt x="145" y="343"/>
                    <a:pt x="144" y="344"/>
                    <a:pt x="144" y="345"/>
                  </a:cubicBezTo>
                  <a:cubicBezTo>
                    <a:pt x="143" y="345"/>
                    <a:pt x="142" y="346"/>
                    <a:pt x="141" y="346"/>
                  </a:cubicBezTo>
                  <a:cubicBezTo>
                    <a:pt x="141" y="346"/>
                    <a:pt x="140" y="346"/>
                    <a:pt x="140" y="346"/>
                  </a:cubicBezTo>
                  <a:cubicBezTo>
                    <a:pt x="140" y="346"/>
                    <a:pt x="139" y="346"/>
                    <a:pt x="139" y="345"/>
                  </a:cubicBezTo>
                  <a:lnTo>
                    <a:pt x="79" y="286"/>
                  </a:lnTo>
                  <a:cubicBezTo>
                    <a:pt x="79" y="285"/>
                    <a:pt x="79" y="285"/>
                    <a:pt x="79" y="285"/>
                  </a:cubicBezTo>
                  <a:cubicBezTo>
                    <a:pt x="78" y="284"/>
                    <a:pt x="78" y="284"/>
                    <a:pt x="79" y="283"/>
                  </a:cubicBezTo>
                  <a:cubicBezTo>
                    <a:pt x="79" y="283"/>
                    <a:pt x="79" y="282"/>
                    <a:pt x="80" y="281"/>
                  </a:cubicBezTo>
                  <a:cubicBezTo>
                    <a:pt x="81" y="280"/>
                    <a:pt x="81" y="279"/>
                    <a:pt x="83" y="278"/>
                  </a:cubicBezTo>
                  <a:cubicBezTo>
                    <a:pt x="84" y="277"/>
                    <a:pt x="85" y="276"/>
                    <a:pt x="85" y="276"/>
                  </a:cubicBezTo>
                  <a:cubicBezTo>
                    <a:pt x="86" y="275"/>
                    <a:pt x="87" y="275"/>
                    <a:pt x="87" y="274"/>
                  </a:cubicBezTo>
                  <a:cubicBezTo>
                    <a:pt x="88" y="274"/>
                    <a:pt x="89" y="274"/>
                    <a:pt x="89" y="274"/>
                  </a:cubicBezTo>
                  <a:cubicBezTo>
                    <a:pt x="89" y="274"/>
                    <a:pt x="90" y="274"/>
                    <a:pt x="90" y="275"/>
                  </a:cubicBezTo>
                  <a:lnTo>
                    <a:pt x="150" y="334"/>
                  </a:lnTo>
                  <a:close/>
                  <a:moveTo>
                    <a:pt x="71" y="253"/>
                  </a:moveTo>
                  <a:cubicBezTo>
                    <a:pt x="74" y="256"/>
                    <a:pt x="75" y="258"/>
                    <a:pt x="75" y="260"/>
                  </a:cubicBezTo>
                  <a:cubicBezTo>
                    <a:pt x="75" y="262"/>
                    <a:pt x="74" y="264"/>
                    <a:pt x="71" y="267"/>
                  </a:cubicBezTo>
                  <a:cubicBezTo>
                    <a:pt x="68" y="269"/>
                    <a:pt x="66" y="271"/>
                    <a:pt x="64" y="271"/>
                  </a:cubicBezTo>
                  <a:cubicBezTo>
                    <a:pt x="63" y="271"/>
                    <a:pt x="60" y="270"/>
                    <a:pt x="58" y="267"/>
                  </a:cubicBezTo>
                  <a:cubicBezTo>
                    <a:pt x="55" y="264"/>
                    <a:pt x="54" y="262"/>
                    <a:pt x="54" y="260"/>
                  </a:cubicBezTo>
                  <a:cubicBezTo>
                    <a:pt x="54" y="258"/>
                    <a:pt x="55" y="256"/>
                    <a:pt x="58" y="254"/>
                  </a:cubicBezTo>
                  <a:cubicBezTo>
                    <a:pt x="61" y="251"/>
                    <a:pt x="63" y="250"/>
                    <a:pt x="65" y="250"/>
                  </a:cubicBezTo>
                  <a:cubicBezTo>
                    <a:pt x="66" y="250"/>
                    <a:pt x="69" y="251"/>
                    <a:pt x="71" y="253"/>
                  </a:cubicBezTo>
                  <a:close/>
                  <a:moveTo>
                    <a:pt x="166" y="205"/>
                  </a:moveTo>
                  <a:cubicBezTo>
                    <a:pt x="167" y="206"/>
                    <a:pt x="168" y="208"/>
                    <a:pt x="168" y="209"/>
                  </a:cubicBezTo>
                  <a:cubicBezTo>
                    <a:pt x="169" y="210"/>
                    <a:pt x="168" y="211"/>
                    <a:pt x="168" y="211"/>
                  </a:cubicBezTo>
                  <a:lnTo>
                    <a:pt x="159" y="220"/>
                  </a:lnTo>
                  <a:cubicBezTo>
                    <a:pt x="162" y="220"/>
                    <a:pt x="165" y="221"/>
                    <a:pt x="168" y="222"/>
                  </a:cubicBezTo>
                  <a:cubicBezTo>
                    <a:pt x="170" y="223"/>
                    <a:pt x="173" y="225"/>
                    <a:pt x="175" y="227"/>
                  </a:cubicBezTo>
                  <a:cubicBezTo>
                    <a:pt x="178" y="230"/>
                    <a:pt x="181" y="234"/>
                    <a:pt x="182" y="238"/>
                  </a:cubicBezTo>
                  <a:cubicBezTo>
                    <a:pt x="184" y="241"/>
                    <a:pt x="184" y="245"/>
                    <a:pt x="184" y="249"/>
                  </a:cubicBezTo>
                  <a:cubicBezTo>
                    <a:pt x="184" y="253"/>
                    <a:pt x="183" y="257"/>
                    <a:pt x="181" y="261"/>
                  </a:cubicBezTo>
                  <a:cubicBezTo>
                    <a:pt x="179" y="265"/>
                    <a:pt x="177" y="268"/>
                    <a:pt x="173" y="272"/>
                  </a:cubicBezTo>
                  <a:cubicBezTo>
                    <a:pt x="171" y="274"/>
                    <a:pt x="168" y="276"/>
                    <a:pt x="165" y="278"/>
                  </a:cubicBezTo>
                  <a:cubicBezTo>
                    <a:pt x="162" y="279"/>
                    <a:pt x="160" y="280"/>
                    <a:pt x="158" y="280"/>
                  </a:cubicBezTo>
                  <a:cubicBezTo>
                    <a:pt x="158" y="282"/>
                    <a:pt x="158" y="283"/>
                    <a:pt x="158" y="285"/>
                  </a:cubicBezTo>
                  <a:cubicBezTo>
                    <a:pt x="159" y="286"/>
                    <a:pt x="160" y="288"/>
                    <a:pt x="161" y="289"/>
                  </a:cubicBezTo>
                  <a:cubicBezTo>
                    <a:pt x="163" y="291"/>
                    <a:pt x="165" y="291"/>
                    <a:pt x="167" y="291"/>
                  </a:cubicBezTo>
                  <a:cubicBezTo>
                    <a:pt x="170" y="290"/>
                    <a:pt x="172" y="289"/>
                    <a:pt x="175" y="287"/>
                  </a:cubicBezTo>
                  <a:lnTo>
                    <a:pt x="191" y="272"/>
                  </a:lnTo>
                  <a:cubicBezTo>
                    <a:pt x="194" y="269"/>
                    <a:pt x="197" y="267"/>
                    <a:pt x="200" y="265"/>
                  </a:cubicBezTo>
                  <a:cubicBezTo>
                    <a:pt x="203" y="263"/>
                    <a:pt x="207" y="262"/>
                    <a:pt x="210" y="262"/>
                  </a:cubicBezTo>
                  <a:cubicBezTo>
                    <a:pt x="213" y="261"/>
                    <a:pt x="216" y="261"/>
                    <a:pt x="219" y="262"/>
                  </a:cubicBezTo>
                  <a:cubicBezTo>
                    <a:pt x="222" y="263"/>
                    <a:pt x="225" y="265"/>
                    <a:pt x="227" y="268"/>
                  </a:cubicBezTo>
                  <a:cubicBezTo>
                    <a:pt x="230" y="270"/>
                    <a:pt x="232" y="274"/>
                    <a:pt x="233" y="277"/>
                  </a:cubicBezTo>
                  <a:cubicBezTo>
                    <a:pt x="235" y="281"/>
                    <a:pt x="235" y="285"/>
                    <a:pt x="235" y="289"/>
                  </a:cubicBezTo>
                  <a:cubicBezTo>
                    <a:pt x="234" y="293"/>
                    <a:pt x="233" y="298"/>
                    <a:pt x="230" y="303"/>
                  </a:cubicBezTo>
                  <a:cubicBezTo>
                    <a:pt x="228" y="307"/>
                    <a:pt x="224" y="312"/>
                    <a:pt x="219" y="317"/>
                  </a:cubicBezTo>
                  <a:cubicBezTo>
                    <a:pt x="214" y="322"/>
                    <a:pt x="209" y="326"/>
                    <a:pt x="205" y="328"/>
                  </a:cubicBezTo>
                  <a:cubicBezTo>
                    <a:pt x="201" y="331"/>
                    <a:pt x="197" y="332"/>
                    <a:pt x="194" y="333"/>
                  </a:cubicBezTo>
                  <a:cubicBezTo>
                    <a:pt x="190" y="334"/>
                    <a:pt x="187" y="334"/>
                    <a:pt x="184" y="333"/>
                  </a:cubicBezTo>
                  <a:cubicBezTo>
                    <a:pt x="181" y="332"/>
                    <a:pt x="178" y="330"/>
                    <a:pt x="176" y="328"/>
                  </a:cubicBezTo>
                  <a:cubicBezTo>
                    <a:pt x="174" y="326"/>
                    <a:pt x="173" y="325"/>
                    <a:pt x="172" y="323"/>
                  </a:cubicBezTo>
                  <a:cubicBezTo>
                    <a:pt x="171" y="321"/>
                    <a:pt x="170" y="320"/>
                    <a:pt x="170" y="318"/>
                  </a:cubicBezTo>
                  <a:cubicBezTo>
                    <a:pt x="169" y="316"/>
                    <a:pt x="169" y="314"/>
                    <a:pt x="169" y="311"/>
                  </a:cubicBezTo>
                  <a:cubicBezTo>
                    <a:pt x="169" y="309"/>
                    <a:pt x="169" y="307"/>
                    <a:pt x="169" y="304"/>
                  </a:cubicBezTo>
                  <a:cubicBezTo>
                    <a:pt x="166" y="305"/>
                    <a:pt x="163" y="305"/>
                    <a:pt x="161" y="305"/>
                  </a:cubicBezTo>
                  <a:cubicBezTo>
                    <a:pt x="158" y="304"/>
                    <a:pt x="155" y="303"/>
                    <a:pt x="154" y="301"/>
                  </a:cubicBezTo>
                  <a:cubicBezTo>
                    <a:pt x="151" y="298"/>
                    <a:pt x="149" y="295"/>
                    <a:pt x="148" y="292"/>
                  </a:cubicBezTo>
                  <a:cubicBezTo>
                    <a:pt x="147" y="289"/>
                    <a:pt x="146" y="286"/>
                    <a:pt x="146" y="282"/>
                  </a:cubicBezTo>
                  <a:cubicBezTo>
                    <a:pt x="143" y="282"/>
                    <a:pt x="140" y="281"/>
                    <a:pt x="138" y="280"/>
                  </a:cubicBezTo>
                  <a:cubicBezTo>
                    <a:pt x="135" y="279"/>
                    <a:pt x="132" y="277"/>
                    <a:pt x="129" y="274"/>
                  </a:cubicBezTo>
                  <a:cubicBezTo>
                    <a:pt x="126" y="270"/>
                    <a:pt x="123" y="267"/>
                    <a:pt x="122" y="263"/>
                  </a:cubicBezTo>
                  <a:cubicBezTo>
                    <a:pt x="120" y="259"/>
                    <a:pt x="119" y="255"/>
                    <a:pt x="119" y="251"/>
                  </a:cubicBezTo>
                  <a:cubicBezTo>
                    <a:pt x="120" y="247"/>
                    <a:pt x="121" y="243"/>
                    <a:pt x="122" y="240"/>
                  </a:cubicBezTo>
                  <a:cubicBezTo>
                    <a:pt x="124" y="236"/>
                    <a:pt x="127" y="232"/>
                    <a:pt x="130" y="229"/>
                  </a:cubicBezTo>
                  <a:cubicBezTo>
                    <a:pt x="132" y="227"/>
                    <a:pt x="134" y="225"/>
                    <a:pt x="136" y="224"/>
                  </a:cubicBezTo>
                  <a:cubicBezTo>
                    <a:pt x="137" y="223"/>
                    <a:pt x="139" y="222"/>
                    <a:pt x="141" y="220"/>
                  </a:cubicBezTo>
                  <a:lnTo>
                    <a:pt x="159" y="202"/>
                  </a:lnTo>
                  <a:cubicBezTo>
                    <a:pt x="160" y="202"/>
                    <a:pt x="161" y="202"/>
                    <a:pt x="162" y="202"/>
                  </a:cubicBezTo>
                  <a:cubicBezTo>
                    <a:pt x="163" y="202"/>
                    <a:pt x="164" y="203"/>
                    <a:pt x="166" y="205"/>
                  </a:cubicBezTo>
                  <a:close/>
                  <a:moveTo>
                    <a:pt x="164" y="237"/>
                  </a:moveTo>
                  <a:cubicBezTo>
                    <a:pt x="160" y="233"/>
                    <a:pt x="156" y="231"/>
                    <a:pt x="151" y="231"/>
                  </a:cubicBezTo>
                  <a:cubicBezTo>
                    <a:pt x="147" y="231"/>
                    <a:pt x="143" y="233"/>
                    <a:pt x="138" y="237"/>
                  </a:cubicBezTo>
                  <a:cubicBezTo>
                    <a:pt x="136" y="240"/>
                    <a:pt x="135" y="242"/>
                    <a:pt x="134" y="244"/>
                  </a:cubicBezTo>
                  <a:cubicBezTo>
                    <a:pt x="133" y="246"/>
                    <a:pt x="133" y="249"/>
                    <a:pt x="133" y="251"/>
                  </a:cubicBezTo>
                  <a:cubicBezTo>
                    <a:pt x="133" y="253"/>
                    <a:pt x="134" y="255"/>
                    <a:pt x="135" y="257"/>
                  </a:cubicBezTo>
                  <a:cubicBezTo>
                    <a:pt x="136" y="260"/>
                    <a:pt x="137" y="261"/>
                    <a:pt x="139" y="263"/>
                  </a:cubicBezTo>
                  <a:cubicBezTo>
                    <a:pt x="143" y="267"/>
                    <a:pt x="147" y="269"/>
                    <a:pt x="152" y="269"/>
                  </a:cubicBezTo>
                  <a:cubicBezTo>
                    <a:pt x="156" y="269"/>
                    <a:pt x="161" y="267"/>
                    <a:pt x="165" y="263"/>
                  </a:cubicBezTo>
                  <a:cubicBezTo>
                    <a:pt x="167" y="261"/>
                    <a:pt x="168" y="259"/>
                    <a:pt x="169" y="257"/>
                  </a:cubicBezTo>
                  <a:cubicBezTo>
                    <a:pt x="170" y="254"/>
                    <a:pt x="171" y="252"/>
                    <a:pt x="170" y="250"/>
                  </a:cubicBezTo>
                  <a:cubicBezTo>
                    <a:pt x="170" y="247"/>
                    <a:pt x="170" y="245"/>
                    <a:pt x="168" y="243"/>
                  </a:cubicBezTo>
                  <a:cubicBezTo>
                    <a:pt x="167" y="241"/>
                    <a:pt x="166" y="239"/>
                    <a:pt x="164" y="237"/>
                  </a:cubicBezTo>
                  <a:close/>
                  <a:moveTo>
                    <a:pt x="217" y="279"/>
                  </a:moveTo>
                  <a:cubicBezTo>
                    <a:pt x="214" y="277"/>
                    <a:pt x="211" y="276"/>
                    <a:pt x="208" y="276"/>
                  </a:cubicBezTo>
                  <a:cubicBezTo>
                    <a:pt x="204" y="277"/>
                    <a:pt x="201" y="279"/>
                    <a:pt x="197" y="283"/>
                  </a:cubicBezTo>
                  <a:lnTo>
                    <a:pt x="181" y="298"/>
                  </a:lnTo>
                  <a:cubicBezTo>
                    <a:pt x="181" y="300"/>
                    <a:pt x="181" y="302"/>
                    <a:pt x="181" y="304"/>
                  </a:cubicBezTo>
                  <a:cubicBezTo>
                    <a:pt x="181" y="306"/>
                    <a:pt x="181" y="308"/>
                    <a:pt x="182" y="309"/>
                  </a:cubicBezTo>
                  <a:cubicBezTo>
                    <a:pt x="182" y="311"/>
                    <a:pt x="182" y="312"/>
                    <a:pt x="183" y="313"/>
                  </a:cubicBezTo>
                  <a:cubicBezTo>
                    <a:pt x="184" y="314"/>
                    <a:pt x="185" y="315"/>
                    <a:pt x="186" y="316"/>
                  </a:cubicBezTo>
                  <a:cubicBezTo>
                    <a:pt x="188" y="319"/>
                    <a:pt x="192" y="320"/>
                    <a:pt x="197" y="318"/>
                  </a:cubicBezTo>
                  <a:cubicBezTo>
                    <a:pt x="201" y="317"/>
                    <a:pt x="206" y="313"/>
                    <a:pt x="211" y="308"/>
                  </a:cubicBezTo>
                  <a:cubicBezTo>
                    <a:pt x="214" y="305"/>
                    <a:pt x="217" y="302"/>
                    <a:pt x="218" y="299"/>
                  </a:cubicBezTo>
                  <a:cubicBezTo>
                    <a:pt x="220" y="296"/>
                    <a:pt x="221" y="293"/>
                    <a:pt x="221" y="291"/>
                  </a:cubicBezTo>
                  <a:cubicBezTo>
                    <a:pt x="221" y="289"/>
                    <a:pt x="221" y="286"/>
                    <a:pt x="220" y="284"/>
                  </a:cubicBezTo>
                  <a:cubicBezTo>
                    <a:pt x="220" y="282"/>
                    <a:pt x="219" y="281"/>
                    <a:pt x="217" y="279"/>
                  </a:cubicBezTo>
                  <a:close/>
                  <a:moveTo>
                    <a:pt x="280" y="204"/>
                  </a:moveTo>
                  <a:cubicBezTo>
                    <a:pt x="281" y="204"/>
                    <a:pt x="281" y="204"/>
                    <a:pt x="281" y="205"/>
                  </a:cubicBezTo>
                  <a:cubicBezTo>
                    <a:pt x="281" y="205"/>
                    <a:pt x="281" y="206"/>
                    <a:pt x="281" y="206"/>
                  </a:cubicBezTo>
                  <a:cubicBezTo>
                    <a:pt x="281" y="207"/>
                    <a:pt x="280" y="208"/>
                    <a:pt x="280" y="208"/>
                  </a:cubicBezTo>
                  <a:cubicBezTo>
                    <a:pt x="279" y="209"/>
                    <a:pt x="278" y="210"/>
                    <a:pt x="278" y="211"/>
                  </a:cubicBezTo>
                  <a:cubicBezTo>
                    <a:pt x="276" y="212"/>
                    <a:pt x="276" y="213"/>
                    <a:pt x="275" y="213"/>
                  </a:cubicBezTo>
                  <a:cubicBezTo>
                    <a:pt x="274" y="214"/>
                    <a:pt x="274" y="214"/>
                    <a:pt x="273" y="214"/>
                  </a:cubicBezTo>
                  <a:cubicBezTo>
                    <a:pt x="272" y="214"/>
                    <a:pt x="272" y="215"/>
                    <a:pt x="272" y="214"/>
                  </a:cubicBezTo>
                  <a:cubicBezTo>
                    <a:pt x="271" y="214"/>
                    <a:pt x="271" y="214"/>
                    <a:pt x="270" y="214"/>
                  </a:cubicBezTo>
                  <a:lnTo>
                    <a:pt x="263" y="206"/>
                  </a:lnTo>
                  <a:cubicBezTo>
                    <a:pt x="263" y="213"/>
                    <a:pt x="262" y="219"/>
                    <a:pt x="261" y="224"/>
                  </a:cubicBezTo>
                  <a:cubicBezTo>
                    <a:pt x="259" y="229"/>
                    <a:pt x="257" y="233"/>
                    <a:pt x="253" y="237"/>
                  </a:cubicBezTo>
                  <a:cubicBezTo>
                    <a:pt x="249" y="241"/>
                    <a:pt x="245" y="243"/>
                    <a:pt x="241" y="245"/>
                  </a:cubicBezTo>
                  <a:cubicBezTo>
                    <a:pt x="237" y="246"/>
                    <a:pt x="233" y="247"/>
                    <a:pt x="229" y="246"/>
                  </a:cubicBezTo>
                  <a:cubicBezTo>
                    <a:pt x="225" y="245"/>
                    <a:pt x="221" y="244"/>
                    <a:pt x="218" y="242"/>
                  </a:cubicBezTo>
                  <a:cubicBezTo>
                    <a:pt x="214" y="239"/>
                    <a:pt x="210" y="236"/>
                    <a:pt x="206" y="232"/>
                  </a:cubicBezTo>
                  <a:lnTo>
                    <a:pt x="169" y="196"/>
                  </a:lnTo>
                  <a:cubicBezTo>
                    <a:pt x="169" y="195"/>
                    <a:pt x="169" y="195"/>
                    <a:pt x="169" y="194"/>
                  </a:cubicBezTo>
                  <a:cubicBezTo>
                    <a:pt x="169" y="194"/>
                    <a:pt x="169" y="193"/>
                    <a:pt x="169" y="193"/>
                  </a:cubicBezTo>
                  <a:cubicBezTo>
                    <a:pt x="169" y="192"/>
                    <a:pt x="170" y="192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74" y="187"/>
                    <a:pt x="175" y="186"/>
                    <a:pt x="176" y="185"/>
                  </a:cubicBezTo>
                  <a:cubicBezTo>
                    <a:pt x="176" y="185"/>
                    <a:pt x="177" y="184"/>
                    <a:pt x="178" y="184"/>
                  </a:cubicBezTo>
                  <a:cubicBezTo>
                    <a:pt x="178" y="184"/>
                    <a:pt x="179" y="184"/>
                    <a:pt x="179" y="184"/>
                  </a:cubicBezTo>
                  <a:cubicBezTo>
                    <a:pt x="180" y="184"/>
                    <a:pt x="180" y="184"/>
                    <a:pt x="180" y="185"/>
                  </a:cubicBezTo>
                  <a:lnTo>
                    <a:pt x="215" y="219"/>
                  </a:lnTo>
                  <a:cubicBezTo>
                    <a:pt x="219" y="223"/>
                    <a:pt x="222" y="225"/>
                    <a:pt x="224" y="227"/>
                  </a:cubicBezTo>
                  <a:cubicBezTo>
                    <a:pt x="227" y="228"/>
                    <a:pt x="229" y="230"/>
                    <a:pt x="232" y="230"/>
                  </a:cubicBezTo>
                  <a:cubicBezTo>
                    <a:pt x="234" y="230"/>
                    <a:pt x="237" y="230"/>
                    <a:pt x="239" y="229"/>
                  </a:cubicBezTo>
                  <a:cubicBezTo>
                    <a:pt x="242" y="229"/>
                    <a:pt x="244" y="227"/>
                    <a:pt x="246" y="225"/>
                  </a:cubicBezTo>
                  <a:cubicBezTo>
                    <a:pt x="249" y="222"/>
                    <a:pt x="251" y="219"/>
                    <a:pt x="251" y="214"/>
                  </a:cubicBezTo>
                  <a:cubicBezTo>
                    <a:pt x="252" y="209"/>
                    <a:pt x="252" y="204"/>
                    <a:pt x="251" y="197"/>
                  </a:cubicBezTo>
                  <a:lnTo>
                    <a:pt x="210" y="155"/>
                  </a:lnTo>
                  <a:cubicBezTo>
                    <a:pt x="209" y="155"/>
                    <a:pt x="209" y="154"/>
                    <a:pt x="209" y="154"/>
                  </a:cubicBezTo>
                  <a:cubicBezTo>
                    <a:pt x="209" y="154"/>
                    <a:pt x="209" y="153"/>
                    <a:pt x="209" y="152"/>
                  </a:cubicBezTo>
                  <a:cubicBezTo>
                    <a:pt x="210" y="152"/>
                    <a:pt x="210" y="151"/>
                    <a:pt x="211" y="150"/>
                  </a:cubicBezTo>
                  <a:cubicBezTo>
                    <a:pt x="211" y="150"/>
                    <a:pt x="212" y="149"/>
                    <a:pt x="213" y="148"/>
                  </a:cubicBezTo>
                  <a:cubicBezTo>
                    <a:pt x="214" y="146"/>
                    <a:pt x="215" y="146"/>
                    <a:pt x="216" y="145"/>
                  </a:cubicBezTo>
                  <a:cubicBezTo>
                    <a:pt x="217" y="144"/>
                    <a:pt x="217" y="144"/>
                    <a:pt x="218" y="144"/>
                  </a:cubicBezTo>
                  <a:cubicBezTo>
                    <a:pt x="219" y="144"/>
                    <a:pt x="219" y="143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lnTo>
                    <a:pt x="280" y="204"/>
                  </a:lnTo>
                  <a:close/>
                  <a:moveTo>
                    <a:pt x="288" y="85"/>
                  </a:moveTo>
                  <a:cubicBezTo>
                    <a:pt x="289" y="86"/>
                    <a:pt x="289" y="87"/>
                    <a:pt x="290" y="88"/>
                  </a:cubicBezTo>
                  <a:cubicBezTo>
                    <a:pt x="291" y="88"/>
                    <a:pt x="291" y="89"/>
                    <a:pt x="291" y="89"/>
                  </a:cubicBezTo>
                  <a:cubicBezTo>
                    <a:pt x="292" y="90"/>
                    <a:pt x="292" y="90"/>
                    <a:pt x="292" y="91"/>
                  </a:cubicBezTo>
                  <a:cubicBezTo>
                    <a:pt x="292" y="91"/>
                    <a:pt x="291" y="92"/>
                    <a:pt x="291" y="92"/>
                  </a:cubicBezTo>
                  <a:cubicBezTo>
                    <a:pt x="291" y="92"/>
                    <a:pt x="290" y="93"/>
                    <a:pt x="290" y="93"/>
                  </a:cubicBezTo>
                  <a:cubicBezTo>
                    <a:pt x="289" y="93"/>
                    <a:pt x="288" y="94"/>
                    <a:pt x="287" y="94"/>
                  </a:cubicBezTo>
                  <a:cubicBezTo>
                    <a:pt x="286" y="94"/>
                    <a:pt x="285" y="95"/>
                    <a:pt x="285" y="96"/>
                  </a:cubicBezTo>
                  <a:cubicBezTo>
                    <a:pt x="284" y="96"/>
                    <a:pt x="283" y="97"/>
                    <a:pt x="282" y="98"/>
                  </a:cubicBezTo>
                  <a:cubicBezTo>
                    <a:pt x="281" y="99"/>
                    <a:pt x="280" y="100"/>
                    <a:pt x="279" y="102"/>
                  </a:cubicBezTo>
                  <a:cubicBezTo>
                    <a:pt x="278" y="103"/>
                    <a:pt x="278" y="105"/>
                    <a:pt x="278" y="107"/>
                  </a:cubicBezTo>
                  <a:cubicBezTo>
                    <a:pt x="278" y="110"/>
                    <a:pt x="278" y="112"/>
                    <a:pt x="278" y="115"/>
                  </a:cubicBezTo>
                  <a:cubicBezTo>
                    <a:pt x="279" y="118"/>
                    <a:pt x="279" y="122"/>
                    <a:pt x="280" y="125"/>
                  </a:cubicBezTo>
                  <a:lnTo>
                    <a:pt x="319" y="165"/>
                  </a:lnTo>
                  <a:cubicBezTo>
                    <a:pt x="320" y="165"/>
                    <a:pt x="320" y="165"/>
                    <a:pt x="320" y="166"/>
                  </a:cubicBezTo>
                  <a:cubicBezTo>
                    <a:pt x="320" y="166"/>
                    <a:pt x="320" y="167"/>
                    <a:pt x="320" y="167"/>
                  </a:cubicBezTo>
                  <a:cubicBezTo>
                    <a:pt x="320" y="168"/>
                    <a:pt x="319" y="169"/>
                    <a:pt x="319" y="169"/>
                  </a:cubicBezTo>
                  <a:cubicBezTo>
                    <a:pt x="318" y="170"/>
                    <a:pt x="317" y="171"/>
                    <a:pt x="316" y="172"/>
                  </a:cubicBezTo>
                  <a:cubicBezTo>
                    <a:pt x="315" y="173"/>
                    <a:pt x="314" y="174"/>
                    <a:pt x="313" y="175"/>
                  </a:cubicBezTo>
                  <a:cubicBezTo>
                    <a:pt x="312" y="175"/>
                    <a:pt x="312" y="176"/>
                    <a:pt x="311" y="176"/>
                  </a:cubicBezTo>
                  <a:cubicBezTo>
                    <a:pt x="311" y="176"/>
                    <a:pt x="310" y="176"/>
                    <a:pt x="310" y="176"/>
                  </a:cubicBezTo>
                  <a:cubicBezTo>
                    <a:pt x="309" y="176"/>
                    <a:pt x="309" y="176"/>
                    <a:pt x="309" y="176"/>
                  </a:cubicBezTo>
                  <a:lnTo>
                    <a:pt x="249" y="116"/>
                  </a:lnTo>
                  <a:cubicBezTo>
                    <a:pt x="248" y="116"/>
                    <a:pt x="248" y="115"/>
                    <a:pt x="248" y="115"/>
                  </a:cubicBezTo>
                  <a:cubicBezTo>
                    <a:pt x="248" y="115"/>
                    <a:pt x="248" y="114"/>
                    <a:pt x="248" y="113"/>
                  </a:cubicBezTo>
                  <a:cubicBezTo>
                    <a:pt x="248" y="113"/>
                    <a:pt x="249" y="112"/>
                    <a:pt x="249" y="112"/>
                  </a:cubicBezTo>
                  <a:cubicBezTo>
                    <a:pt x="250" y="111"/>
                    <a:pt x="251" y="110"/>
                    <a:pt x="252" y="109"/>
                  </a:cubicBezTo>
                  <a:cubicBezTo>
                    <a:pt x="253" y="108"/>
                    <a:pt x="254" y="107"/>
                    <a:pt x="254" y="107"/>
                  </a:cubicBezTo>
                  <a:cubicBezTo>
                    <a:pt x="255" y="106"/>
                    <a:pt x="256" y="106"/>
                    <a:pt x="256" y="106"/>
                  </a:cubicBezTo>
                  <a:cubicBezTo>
                    <a:pt x="257" y="105"/>
                    <a:pt x="257" y="105"/>
                    <a:pt x="258" y="105"/>
                  </a:cubicBezTo>
                  <a:cubicBezTo>
                    <a:pt x="258" y="106"/>
                    <a:pt x="258" y="106"/>
                    <a:pt x="259" y="106"/>
                  </a:cubicBezTo>
                  <a:lnTo>
                    <a:pt x="267" y="115"/>
                  </a:lnTo>
                  <a:cubicBezTo>
                    <a:pt x="267" y="111"/>
                    <a:pt x="266" y="107"/>
                    <a:pt x="266" y="104"/>
                  </a:cubicBezTo>
                  <a:cubicBezTo>
                    <a:pt x="266" y="101"/>
                    <a:pt x="266" y="99"/>
                    <a:pt x="267" y="97"/>
                  </a:cubicBezTo>
                  <a:cubicBezTo>
                    <a:pt x="267" y="95"/>
                    <a:pt x="268" y="93"/>
                    <a:pt x="269" y="91"/>
                  </a:cubicBezTo>
                  <a:cubicBezTo>
                    <a:pt x="270" y="90"/>
                    <a:pt x="271" y="88"/>
                    <a:pt x="272" y="87"/>
                  </a:cubicBezTo>
                  <a:cubicBezTo>
                    <a:pt x="273" y="86"/>
                    <a:pt x="273" y="86"/>
                    <a:pt x="274" y="85"/>
                  </a:cubicBezTo>
                  <a:cubicBezTo>
                    <a:pt x="275" y="84"/>
                    <a:pt x="276" y="84"/>
                    <a:pt x="277" y="83"/>
                  </a:cubicBezTo>
                  <a:cubicBezTo>
                    <a:pt x="278" y="82"/>
                    <a:pt x="279" y="82"/>
                    <a:pt x="280" y="82"/>
                  </a:cubicBezTo>
                  <a:cubicBezTo>
                    <a:pt x="280" y="81"/>
                    <a:pt x="281" y="81"/>
                    <a:pt x="282" y="81"/>
                  </a:cubicBezTo>
                  <a:cubicBezTo>
                    <a:pt x="282" y="81"/>
                    <a:pt x="282" y="81"/>
                    <a:pt x="283" y="81"/>
                  </a:cubicBezTo>
                  <a:cubicBezTo>
                    <a:pt x="283" y="81"/>
                    <a:pt x="283" y="81"/>
                    <a:pt x="284" y="81"/>
                  </a:cubicBezTo>
                  <a:cubicBezTo>
                    <a:pt x="284" y="82"/>
                    <a:pt x="285" y="82"/>
                    <a:pt x="285" y="83"/>
                  </a:cubicBezTo>
                  <a:cubicBezTo>
                    <a:pt x="286" y="83"/>
                    <a:pt x="287" y="84"/>
                    <a:pt x="288" y="85"/>
                  </a:cubicBezTo>
                  <a:close/>
                  <a:moveTo>
                    <a:pt x="365" y="119"/>
                  </a:moveTo>
                  <a:cubicBezTo>
                    <a:pt x="365" y="120"/>
                    <a:pt x="365" y="120"/>
                    <a:pt x="365" y="121"/>
                  </a:cubicBezTo>
                  <a:cubicBezTo>
                    <a:pt x="365" y="121"/>
                    <a:pt x="365" y="122"/>
                    <a:pt x="365" y="122"/>
                  </a:cubicBezTo>
                  <a:cubicBezTo>
                    <a:pt x="365" y="123"/>
                    <a:pt x="364" y="123"/>
                    <a:pt x="364" y="124"/>
                  </a:cubicBezTo>
                  <a:cubicBezTo>
                    <a:pt x="363" y="125"/>
                    <a:pt x="362" y="126"/>
                    <a:pt x="361" y="127"/>
                  </a:cubicBezTo>
                  <a:cubicBezTo>
                    <a:pt x="360" y="128"/>
                    <a:pt x="359" y="129"/>
                    <a:pt x="358" y="130"/>
                  </a:cubicBezTo>
                  <a:cubicBezTo>
                    <a:pt x="358" y="130"/>
                    <a:pt x="357" y="131"/>
                    <a:pt x="356" y="131"/>
                  </a:cubicBezTo>
                  <a:cubicBezTo>
                    <a:pt x="356" y="131"/>
                    <a:pt x="355" y="131"/>
                    <a:pt x="355" y="131"/>
                  </a:cubicBezTo>
                  <a:cubicBezTo>
                    <a:pt x="354" y="131"/>
                    <a:pt x="354" y="131"/>
                    <a:pt x="354" y="130"/>
                  </a:cubicBezTo>
                  <a:lnTo>
                    <a:pt x="294" y="71"/>
                  </a:lnTo>
                  <a:cubicBezTo>
                    <a:pt x="294" y="70"/>
                    <a:pt x="294" y="70"/>
                    <a:pt x="293" y="70"/>
                  </a:cubicBezTo>
                  <a:cubicBezTo>
                    <a:pt x="293" y="69"/>
                    <a:pt x="293" y="69"/>
                    <a:pt x="294" y="68"/>
                  </a:cubicBezTo>
                  <a:cubicBezTo>
                    <a:pt x="294" y="68"/>
                    <a:pt x="294" y="67"/>
                    <a:pt x="295" y="66"/>
                  </a:cubicBezTo>
                  <a:cubicBezTo>
                    <a:pt x="296" y="65"/>
                    <a:pt x="296" y="64"/>
                    <a:pt x="297" y="63"/>
                  </a:cubicBezTo>
                  <a:cubicBezTo>
                    <a:pt x="299" y="62"/>
                    <a:pt x="300" y="61"/>
                    <a:pt x="300" y="61"/>
                  </a:cubicBezTo>
                  <a:cubicBezTo>
                    <a:pt x="301" y="60"/>
                    <a:pt x="302" y="60"/>
                    <a:pt x="302" y="59"/>
                  </a:cubicBezTo>
                  <a:cubicBezTo>
                    <a:pt x="303" y="59"/>
                    <a:pt x="303" y="59"/>
                    <a:pt x="304" y="59"/>
                  </a:cubicBezTo>
                  <a:cubicBezTo>
                    <a:pt x="304" y="59"/>
                    <a:pt x="305" y="60"/>
                    <a:pt x="305" y="60"/>
                  </a:cubicBezTo>
                  <a:lnTo>
                    <a:pt x="365" y="119"/>
                  </a:lnTo>
                  <a:close/>
                  <a:moveTo>
                    <a:pt x="286" y="38"/>
                  </a:moveTo>
                  <a:cubicBezTo>
                    <a:pt x="289" y="41"/>
                    <a:pt x="290" y="43"/>
                    <a:pt x="290" y="45"/>
                  </a:cubicBezTo>
                  <a:cubicBezTo>
                    <a:pt x="290" y="47"/>
                    <a:pt x="289" y="49"/>
                    <a:pt x="286" y="52"/>
                  </a:cubicBezTo>
                  <a:cubicBezTo>
                    <a:pt x="283" y="54"/>
                    <a:pt x="281" y="56"/>
                    <a:pt x="279" y="56"/>
                  </a:cubicBezTo>
                  <a:cubicBezTo>
                    <a:pt x="277" y="56"/>
                    <a:pt x="275" y="55"/>
                    <a:pt x="273" y="52"/>
                  </a:cubicBezTo>
                  <a:cubicBezTo>
                    <a:pt x="270" y="50"/>
                    <a:pt x="269" y="47"/>
                    <a:pt x="269" y="45"/>
                  </a:cubicBezTo>
                  <a:cubicBezTo>
                    <a:pt x="269" y="43"/>
                    <a:pt x="270" y="41"/>
                    <a:pt x="273" y="39"/>
                  </a:cubicBezTo>
                  <a:cubicBezTo>
                    <a:pt x="276" y="36"/>
                    <a:pt x="278" y="35"/>
                    <a:pt x="280" y="35"/>
                  </a:cubicBezTo>
                  <a:cubicBezTo>
                    <a:pt x="281" y="35"/>
                    <a:pt x="284" y="36"/>
                    <a:pt x="286" y="38"/>
                  </a:cubicBezTo>
                  <a:close/>
                  <a:moveTo>
                    <a:pt x="433" y="52"/>
                  </a:moveTo>
                  <a:cubicBezTo>
                    <a:pt x="433" y="52"/>
                    <a:pt x="433" y="53"/>
                    <a:pt x="433" y="53"/>
                  </a:cubicBezTo>
                  <a:cubicBezTo>
                    <a:pt x="433" y="54"/>
                    <a:pt x="433" y="55"/>
                    <a:pt x="433" y="55"/>
                  </a:cubicBezTo>
                  <a:cubicBezTo>
                    <a:pt x="432" y="56"/>
                    <a:pt x="431" y="57"/>
                    <a:pt x="430" y="58"/>
                  </a:cubicBezTo>
                  <a:cubicBezTo>
                    <a:pt x="429" y="59"/>
                    <a:pt x="428" y="60"/>
                    <a:pt x="427" y="61"/>
                  </a:cubicBezTo>
                  <a:cubicBezTo>
                    <a:pt x="426" y="61"/>
                    <a:pt x="426" y="62"/>
                    <a:pt x="425" y="62"/>
                  </a:cubicBezTo>
                  <a:cubicBezTo>
                    <a:pt x="424" y="62"/>
                    <a:pt x="424" y="62"/>
                    <a:pt x="423" y="61"/>
                  </a:cubicBezTo>
                  <a:lnTo>
                    <a:pt x="417" y="55"/>
                  </a:lnTo>
                  <a:cubicBezTo>
                    <a:pt x="418" y="60"/>
                    <a:pt x="417" y="66"/>
                    <a:pt x="415" y="70"/>
                  </a:cubicBezTo>
                  <a:cubicBezTo>
                    <a:pt x="413" y="75"/>
                    <a:pt x="411" y="79"/>
                    <a:pt x="407" y="83"/>
                  </a:cubicBezTo>
                  <a:cubicBezTo>
                    <a:pt x="404" y="86"/>
                    <a:pt x="401" y="88"/>
                    <a:pt x="398" y="90"/>
                  </a:cubicBezTo>
                  <a:cubicBezTo>
                    <a:pt x="394" y="92"/>
                    <a:pt x="391" y="93"/>
                    <a:pt x="387" y="93"/>
                  </a:cubicBezTo>
                  <a:cubicBezTo>
                    <a:pt x="384" y="93"/>
                    <a:pt x="381" y="93"/>
                    <a:pt x="378" y="91"/>
                  </a:cubicBezTo>
                  <a:cubicBezTo>
                    <a:pt x="374" y="90"/>
                    <a:pt x="371" y="88"/>
                    <a:pt x="368" y="85"/>
                  </a:cubicBezTo>
                  <a:cubicBezTo>
                    <a:pt x="365" y="82"/>
                    <a:pt x="363" y="78"/>
                    <a:pt x="362" y="74"/>
                  </a:cubicBezTo>
                  <a:cubicBezTo>
                    <a:pt x="361" y="71"/>
                    <a:pt x="361" y="67"/>
                    <a:pt x="361" y="62"/>
                  </a:cubicBezTo>
                  <a:cubicBezTo>
                    <a:pt x="362" y="58"/>
                    <a:pt x="364" y="54"/>
                    <a:pt x="367" y="49"/>
                  </a:cubicBezTo>
                  <a:cubicBezTo>
                    <a:pt x="370" y="45"/>
                    <a:pt x="374" y="40"/>
                    <a:pt x="378" y="36"/>
                  </a:cubicBezTo>
                  <a:lnTo>
                    <a:pt x="387" y="27"/>
                  </a:lnTo>
                  <a:lnTo>
                    <a:pt x="382" y="23"/>
                  </a:lnTo>
                  <a:cubicBezTo>
                    <a:pt x="380" y="20"/>
                    <a:pt x="377" y="19"/>
                    <a:pt x="375" y="17"/>
                  </a:cubicBezTo>
                  <a:cubicBezTo>
                    <a:pt x="373" y="16"/>
                    <a:pt x="371" y="15"/>
                    <a:pt x="368" y="15"/>
                  </a:cubicBezTo>
                  <a:cubicBezTo>
                    <a:pt x="366" y="15"/>
                    <a:pt x="364" y="16"/>
                    <a:pt x="362" y="17"/>
                  </a:cubicBezTo>
                  <a:cubicBezTo>
                    <a:pt x="359" y="18"/>
                    <a:pt x="357" y="20"/>
                    <a:pt x="354" y="22"/>
                  </a:cubicBezTo>
                  <a:cubicBezTo>
                    <a:pt x="352" y="25"/>
                    <a:pt x="350" y="28"/>
                    <a:pt x="348" y="31"/>
                  </a:cubicBezTo>
                  <a:cubicBezTo>
                    <a:pt x="347" y="33"/>
                    <a:pt x="345" y="36"/>
                    <a:pt x="345" y="38"/>
                  </a:cubicBezTo>
                  <a:cubicBezTo>
                    <a:pt x="344" y="41"/>
                    <a:pt x="343" y="43"/>
                    <a:pt x="343" y="44"/>
                  </a:cubicBezTo>
                  <a:cubicBezTo>
                    <a:pt x="342" y="46"/>
                    <a:pt x="342" y="47"/>
                    <a:pt x="341" y="48"/>
                  </a:cubicBezTo>
                  <a:cubicBezTo>
                    <a:pt x="341" y="48"/>
                    <a:pt x="340" y="48"/>
                    <a:pt x="340" y="48"/>
                  </a:cubicBezTo>
                  <a:cubicBezTo>
                    <a:pt x="340" y="49"/>
                    <a:pt x="339" y="49"/>
                    <a:pt x="338" y="48"/>
                  </a:cubicBezTo>
                  <a:cubicBezTo>
                    <a:pt x="338" y="48"/>
                    <a:pt x="337" y="48"/>
                    <a:pt x="337" y="47"/>
                  </a:cubicBezTo>
                  <a:cubicBezTo>
                    <a:pt x="336" y="47"/>
                    <a:pt x="335" y="46"/>
                    <a:pt x="335" y="46"/>
                  </a:cubicBezTo>
                  <a:cubicBezTo>
                    <a:pt x="334" y="45"/>
                    <a:pt x="333" y="44"/>
                    <a:pt x="332" y="43"/>
                  </a:cubicBezTo>
                  <a:cubicBezTo>
                    <a:pt x="332" y="42"/>
                    <a:pt x="332" y="41"/>
                    <a:pt x="332" y="40"/>
                  </a:cubicBezTo>
                  <a:cubicBezTo>
                    <a:pt x="332" y="39"/>
                    <a:pt x="332" y="37"/>
                    <a:pt x="333" y="35"/>
                  </a:cubicBezTo>
                  <a:cubicBezTo>
                    <a:pt x="333" y="33"/>
                    <a:pt x="334" y="30"/>
                    <a:pt x="336" y="28"/>
                  </a:cubicBezTo>
                  <a:cubicBezTo>
                    <a:pt x="337" y="25"/>
                    <a:pt x="338" y="23"/>
                    <a:pt x="340" y="20"/>
                  </a:cubicBezTo>
                  <a:cubicBezTo>
                    <a:pt x="342" y="17"/>
                    <a:pt x="344" y="15"/>
                    <a:pt x="346" y="12"/>
                  </a:cubicBezTo>
                  <a:cubicBezTo>
                    <a:pt x="351" y="8"/>
                    <a:pt x="355" y="5"/>
                    <a:pt x="359" y="3"/>
                  </a:cubicBezTo>
                  <a:cubicBezTo>
                    <a:pt x="363" y="1"/>
                    <a:pt x="367" y="0"/>
                    <a:pt x="370" y="0"/>
                  </a:cubicBezTo>
                  <a:cubicBezTo>
                    <a:pt x="374" y="0"/>
                    <a:pt x="378" y="1"/>
                    <a:pt x="381" y="3"/>
                  </a:cubicBezTo>
                  <a:cubicBezTo>
                    <a:pt x="385" y="5"/>
                    <a:pt x="389" y="8"/>
                    <a:pt x="392" y="11"/>
                  </a:cubicBezTo>
                  <a:lnTo>
                    <a:pt x="433" y="52"/>
                  </a:lnTo>
                  <a:close/>
                  <a:moveTo>
                    <a:pt x="395" y="35"/>
                  </a:moveTo>
                  <a:lnTo>
                    <a:pt x="385" y="45"/>
                  </a:lnTo>
                  <a:cubicBezTo>
                    <a:pt x="382" y="48"/>
                    <a:pt x="380" y="50"/>
                    <a:pt x="378" y="53"/>
                  </a:cubicBezTo>
                  <a:cubicBezTo>
                    <a:pt x="376" y="56"/>
                    <a:pt x="375" y="58"/>
                    <a:pt x="375" y="61"/>
                  </a:cubicBezTo>
                  <a:cubicBezTo>
                    <a:pt x="374" y="63"/>
                    <a:pt x="375" y="66"/>
                    <a:pt x="375" y="68"/>
                  </a:cubicBezTo>
                  <a:cubicBezTo>
                    <a:pt x="376" y="70"/>
                    <a:pt x="377" y="72"/>
                    <a:pt x="379" y="74"/>
                  </a:cubicBezTo>
                  <a:cubicBezTo>
                    <a:pt x="382" y="77"/>
                    <a:pt x="386" y="78"/>
                    <a:pt x="389" y="78"/>
                  </a:cubicBezTo>
                  <a:cubicBezTo>
                    <a:pt x="393" y="78"/>
                    <a:pt x="397" y="76"/>
                    <a:pt x="400" y="72"/>
                  </a:cubicBezTo>
                  <a:cubicBezTo>
                    <a:pt x="403" y="70"/>
                    <a:pt x="405" y="66"/>
                    <a:pt x="406" y="62"/>
                  </a:cubicBezTo>
                  <a:cubicBezTo>
                    <a:pt x="407" y="58"/>
                    <a:pt x="408" y="54"/>
                    <a:pt x="407" y="48"/>
                  </a:cubicBezTo>
                  <a:lnTo>
                    <a:pt x="395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90" name="Freeform 87"/>
            <p:cNvSpPr>
              <a:spLocks noEditPoints="1"/>
            </p:cNvSpPr>
            <p:nvPr/>
          </p:nvSpPr>
          <p:spPr bwMode="auto">
            <a:xfrm>
              <a:off x="7312026" y="4192588"/>
              <a:ext cx="325438" cy="307975"/>
            </a:xfrm>
            <a:custGeom>
              <a:avLst/>
              <a:gdLst>
                <a:gd name="T0" fmla="*/ 111 w 579"/>
                <a:gd name="T1" fmla="*/ 523 h 547"/>
                <a:gd name="T2" fmla="*/ 22 w 579"/>
                <a:gd name="T3" fmla="*/ 440 h 547"/>
                <a:gd name="T4" fmla="*/ 80 w 579"/>
                <a:gd name="T5" fmla="*/ 456 h 547"/>
                <a:gd name="T6" fmla="*/ 54 w 579"/>
                <a:gd name="T7" fmla="*/ 443 h 547"/>
                <a:gd name="T8" fmla="*/ 65 w 579"/>
                <a:gd name="T9" fmla="*/ 468 h 547"/>
                <a:gd name="T10" fmla="*/ 79 w 579"/>
                <a:gd name="T11" fmla="*/ 477 h 547"/>
                <a:gd name="T12" fmla="*/ 110 w 579"/>
                <a:gd name="T13" fmla="*/ 489 h 547"/>
                <a:gd name="T14" fmla="*/ 197 w 579"/>
                <a:gd name="T15" fmla="*/ 435 h 547"/>
                <a:gd name="T16" fmla="*/ 150 w 579"/>
                <a:gd name="T17" fmla="*/ 465 h 547"/>
                <a:gd name="T18" fmla="*/ 155 w 579"/>
                <a:gd name="T19" fmla="*/ 396 h 547"/>
                <a:gd name="T20" fmla="*/ 115 w 579"/>
                <a:gd name="T21" fmla="*/ 418 h 547"/>
                <a:gd name="T22" fmla="*/ 104 w 579"/>
                <a:gd name="T23" fmla="*/ 414 h 547"/>
                <a:gd name="T24" fmla="*/ 154 w 579"/>
                <a:gd name="T25" fmla="*/ 376 h 547"/>
                <a:gd name="T26" fmla="*/ 148 w 579"/>
                <a:gd name="T27" fmla="*/ 441 h 547"/>
                <a:gd name="T28" fmla="*/ 238 w 579"/>
                <a:gd name="T29" fmla="*/ 360 h 547"/>
                <a:gd name="T30" fmla="*/ 215 w 579"/>
                <a:gd name="T31" fmla="*/ 414 h 547"/>
                <a:gd name="T32" fmla="*/ 202 w 579"/>
                <a:gd name="T33" fmla="*/ 405 h 547"/>
                <a:gd name="T34" fmla="*/ 231 w 579"/>
                <a:gd name="T35" fmla="*/ 377 h 547"/>
                <a:gd name="T36" fmla="*/ 185 w 579"/>
                <a:gd name="T37" fmla="*/ 379 h 547"/>
                <a:gd name="T38" fmla="*/ 178 w 579"/>
                <a:gd name="T39" fmla="*/ 328 h 547"/>
                <a:gd name="T40" fmla="*/ 197 w 579"/>
                <a:gd name="T41" fmla="*/ 325 h 547"/>
                <a:gd name="T42" fmla="*/ 187 w 579"/>
                <a:gd name="T43" fmla="*/ 336 h 547"/>
                <a:gd name="T44" fmla="*/ 191 w 579"/>
                <a:gd name="T45" fmla="*/ 363 h 547"/>
                <a:gd name="T46" fmla="*/ 284 w 579"/>
                <a:gd name="T47" fmla="*/ 346 h 547"/>
                <a:gd name="T48" fmla="*/ 274 w 579"/>
                <a:gd name="T49" fmla="*/ 358 h 547"/>
                <a:gd name="T50" fmla="*/ 220 w 579"/>
                <a:gd name="T51" fmla="*/ 287 h 547"/>
                <a:gd name="T52" fmla="*/ 205 w 579"/>
                <a:gd name="T53" fmla="*/ 278 h 547"/>
                <a:gd name="T54" fmla="*/ 318 w 579"/>
                <a:gd name="T55" fmla="*/ 312 h 547"/>
                <a:gd name="T56" fmla="*/ 308 w 579"/>
                <a:gd name="T57" fmla="*/ 324 h 547"/>
                <a:gd name="T58" fmla="*/ 225 w 579"/>
                <a:gd name="T59" fmla="*/ 224 h 547"/>
                <a:gd name="T60" fmla="*/ 341 w 579"/>
                <a:gd name="T61" fmla="*/ 292 h 547"/>
                <a:gd name="T62" fmla="*/ 270 w 579"/>
                <a:gd name="T63" fmla="*/ 241 h 547"/>
                <a:gd name="T64" fmla="*/ 280 w 579"/>
                <a:gd name="T65" fmla="*/ 229 h 547"/>
                <a:gd name="T66" fmla="*/ 249 w 579"/>
                <a:gd name="T67" fmla="*/ 222 h 547"/>
                <a:gd name="T68" fmla="*/ 401 w 579"/>
                <a:gd name="T69" fmla="*/ 218 h 547"/>
                <a:gd name="T70" fmla="*/ 376 w 579"/>
                <a:gd name="T71" fmla="*/ 256 h 547"/>
                <a:gd name="T72" fmla="*/ 325 w 579"/>
                <a:gd name="T73" fmla="*/ 180 h 547"/>
                <a:gd name="T74" fmla="*/ 353 w 579"/>
                <a:gd name="T75" fmla="*/ 171 h 547"/>
                <a:gd name="T76" fmla="*/ 334 w 579"/>
                <a:gd name="T77" fmla="*/ 190 h 547"/>
                <a:gd name="T78" fmla="*/ 386 w 579"/>
                <a:gd name="T79" fmla="*/ 228 h 547"/>
                <a:gd name="T80" fmla="*/ 398 w 579"/>
                <a:gd name="T81" fmla="*/ 214 h 547"/>
                <a:gd name="T82" fmla="*/ 456 w 579"/>
                <a:gd name="T83" fmla="*/ 174 h 547"/>
                <a:gd name="T84" fmla="*/ 401 w 579"/>
                <a:gd name="T85" fmla="*/ 199 h 547"/>
                <a:gd name="T86" fmla="*/ 408 w 579"/>
                <a:gd name="T87" fmla="*/ 131 h 547"/>
                <a:gd name="T88" fmla="*/ 374 w 579"/>
                <a:gd name="T89" fmla="*/ 161 h 547"/>
                <a:gd name="T90" fmla="*/ 365 w 579"/>
                <a:gd name="T91" fmla="*/ 148 h 547"/>
                <a:gd name="T92" fmla="*/ 425 w 579"/>
                <a:gd name="T93" fmla="*/ 125 h 547"/>
                <a:gd name="T94" fmla="*/ 412 w 579"/>
                <a:gd name="T95" fmla="*/ 187 h 547"/>
                <a:gd name="T96" fmla="*/ 518 w 579"/>
                <a:gd name="T97" fmla="*/ 110 h 547"/>
                <a:gd name="T98" fmla="*/ 493 w 579"/>
                <a:gd name="T99" fmla="*/ 133 h 547"/>
                <a:gd name="T100" fmla="*/ 422 w 579"/>
                <a:gd name="T101" fmla="*/ 91 h 547"/>
                <a:gd name="T102" fmla="*/ 415 w 579"/>
                <a:gd name="T103" fmla="*/ 61 h 547"/>
                <a:gd name="T104" fmla="*/ 440 w 579"/>
                <a:gd name="T105" fmla="*/ 67 h 547"/>
                <a:gd name="T106" fmla="*/ 465 w 579"/>
                <a:gd name="T107" fmla="*/ 61 h 547"/>
                <a:gd name="T108" fmla="*/ 508 w 579"/>
                <a:gd name="T109" fmla="*/ 106 h 547"/>
                <a:gd name="T110" fmla="*/ 579 w 579"/>
                <a:gd name="T111" fmla="*/ 54 h 547"/>
                <a:gd name="T112" fmla="*/ 561 w 579"/>
                <a:gd name="T113" fmla="*/ 70 h 547"/>
                <a:gd name="T114" fmla="*/ 507 w 579"/>
                <a:gd name="T115" fmla="*/ 63 h 547"/>
                <a:gd name="T116" fmla="*/ 507 w 579"/>
                <a:gd name="T117" fmla="*/ 17 h 547"/>
                <a:gd name="T118" fmla="*/ 484 w 579"/>
                <a:gd name="T119" fmla="*/ 49 h 547"/>
                <a:gd name="T120" fmla="*/ 486 w 579"/>
                <a:gd name="T121" fmla="*/ 20 h 547"/>
                <a:gd name="T122" fmla="*/ 540 w 579"/>
                <a:gd name="T123" fmla="*/ 35 h 547"/>
                <a:gd name="T124" fmla="*/ 546 w 579"/>
                <a:gd name="T125" fmla="*/ 73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" h="547">
                  <a:moveTo>
                    <a:pt x="116" y="469"/>
                  </a:moveTo>
                  <a:cubicBezTo>
                    <a:pt x="119" y="471"/>
                    <a:pt x="121" y="474"/>
                    <a:pt x="122" y="477"/>
                  </a:cubicBezTo>
                  <a:cubicBezTo>
                    <a:pt x="124" y="480"/>
                    <a:pt x="125" y="483"/>
                    <a:pt x="126" y="486"/>
                  </a:cubicBezTo>
                  <a:cubicBezTo>
                    <a:pt x="126" y="489"/>
                    <a:pt x="126" y="492"/>
                    <a:pt x="126" y="495"/>
                  </a:cubicBezTo>
                  <a:cubicBezTo>
                    <a:pt x="125" y="498"/>
                    <a:pt x="125" y="501"/>
                    <a:pt x="123" y="505"/>
                  </a:cubicBezTo>
                  <a:cubicBezTo>
                    <a:pt x="122" y="508"/>
                    <a:pt x="120" y="511"/>
                    <a:pt x="118" y="514"/>
                  </a:cubicBezTo>
                  <a:cubicBezTo>
                    <a:pt x="116" y="517"/>
                    <a:pt x="114" y="520"/>
                    <a:pt x="111" y="523"/>
                  </a:cubicBezTo>
                  <a:lnTo>
                    <a:pt x="88" y="545"/>
                  </a:lnTo>
                  <a:cubicBezTo>
                    <a:pt x="87" y="546"/>
                    <a:pt x="86" y="547"/>
                    <a:pt x="84" y="547"/>
                  </a:cubicBezTo>
                  <a:cubicBezTo>
                    <a:pt x="83" y="547"/>
                    <a:pt x="81" y="547"/>
                    <a:pt x="79" y="545"/>
                  </a:cubicBezTo>
                  <a:lnTo>
                    <a:pt x="3" y="469"/>
                  </a:lnTo>
                  <a:cubicBezTo>
                    <a:pt x="1" y="467"/>
                    <a:pt x="0" y="465"/>
                    <a:pt x="0" y="464"/>
                  </a:cubicBezTo>
                  <a:cubicBezTo>
                    <a:pt x="1" y="462"/>
                    <a:pt x="1" y="461"/>
                    <a:pt x="2" y="460"/>
                  </a:cubicBezTo>
                  <a:lnTo>
                    <a:pt x="22" y="440"/>
                  </a:lnTo>
                  <a:cubicBezTo>
                    <a:pt x="27" y="435"/>
                    <a:pt x="32" y="431"/>
                    <a:pt x="36" y="429"/>
                  </a:cubicBezTo>
                  <a:cubicBezTo>
                    <a:pt x="40" y="427"/>
                    <a:pt x="44" y="425"/>
                    <a:pt x="48" y="425"/>
                  </a:cubicBezTo>
                  <a:cubicBezTo>
                    <a:pt x="52" y="425"/>
                    <a:pt x="56" y="425"/>
                    <a:pt x="60" y="427"/>
                  </a:cubicBezTo>
                  <a:cubicBezTo>
                    <a:pt x="64" y="429"/>
                    <a:pt x="67" y="431"/>
                    <a:pt x="71" y="434"/>
                  </a:cubicBezTo>
                  <a:cubicBezTo>
                    <a:pt x="73" y="436"/>
                    <a:pt x="75" y="439"/>
                    <a:pt x="76" y="441"/>
                  </a:cubicBezTo>
                  <a:cubicBezTo>
                    <a:pt x="77" y="443"/>
                    <a:pt x="78" y="446"/>
                    <a:pt x="79" y="448"/>
                  </a:cubicBezTo>
                  <a:cubicBezTo>
                    <a:pt x="80" y="451"/>
                    <a:pt x="80" y="453"/>
                    <a:pt x="80" y="456"/>
                  </a:cubicBezTo>
                  <a:cubicBezTo>
                    <a:pt x="79" y="459"/>
                    <a:pt x="79" y="461"/>
                    <a:pt x="78" y="464"/>
                  </a:cubicBezTo>
                  <a:cubicBezTo>
                    <a:pt x="81" y="462"/>
                    <a:pt x="83" y="461"/>
                    <a:pt x="87" y="460"/>
                  </a:cubicBezTo>
                  <a:cubicBezTo>
                    <a:pt x="90" y="459"/>
                    <a:pt x="93" y="459"/>
                    <a:pt x="97" y="459"/>
                  </a:cubicBezTo>
                  <a:cubicBezTo>
                    <a:pt x="100" y="459"/>
                    <a:pt x="103" y="460"/>
                    <a:pt x="106" y="462"/>
                  </a:cubicBezTo>
                  <a:cubicBezTo>
                    <a:pt x="110" y="463"/>
                    <a:pt x="113" y="466"/>
                    <a:pt x="116" y="469"/>
                  </a:cubicBezTo>
                  <a:close/>
                  <a:moveTo>
                    <a:pt x="60" y="447"/>
                  </a:moveTo>
                  <a:cubicBezTo>
                    <a:pt x="58" y="445"/>
                    <a:pt x="56" y="444"/>
                    <a:pt x="54" y="443"/>
                  </a:cubicBezTo>
                  <a:cubicBezTo>
                    <a:pt x="52" y="441"/>
                    <a:pt x="49" y="441"/>
                    <a:pt x="47" y="441"/>
                  </a:cubicBezTo>
                  <a:cubicBezTo>
                    <a:pt x="44" y="441"/>
                    <a:pt x="42" y="442"/>
                    <a:pt x="39" y="443"/>
                  </a:cubicBezTo>
                  <a:cubicBezTo>
                    <a:pt x="37" y="444"/>
                    <a:pt x="34" y="447"/>
                    <a:pt x="30" y="450"/>
                  </a:cubicBezTo>
                  <a:lnTo>
                    <a:pt x="19" y="462"/>
                  </a:lnTo>
                  <a:lnTo>
                    <a:pt x="46" y="490"/>
                  </a:lnTo>
                  <a:lnTo>
                    <a:pt x="59" y="477"/>
                  </a:lnTo>
                  <a:cubicBezTo>
                    <a:pt x="62" y="474"/>
                    <a:pt x="64" y="471"/>
                    <a:pt x="65" y="468"/>
                  </a:cubicBezTo>
                  <a:cubicBezTo>
                    <a:pt x="66" y="466"/>
                    <a:pt x="67" y="463"/>
                    <a:pt x="67" y="461"/>
                  </a:cubicBezTo>
                  <a:cubicBezTo>
                    <a:pt x="67" y="458"/>
                    <a:pt x="66" y="456"/>
                    <a:pt x="65" y="454"/>
                  </a:cubicBezTo>
                  <a:cubicBezTo>
                    <a:pt x="64" y="451"/>
                    <a:pt x="62" y="449"/>
                    <a:pt x="60" y="447"/>
                  </a:cubicBezTo>
                  <a:close/>
                  <a:moveTo>
                    <a:pt x="105" y="481"/>
                  </a:moveTo>
                  <a:cubicBezTo>
                    <a:pt x="102" y="479"/>
                    <a:pt x="99" y="477"/>
                    <a:pt x="97" y="476"/>
                  </a:cubicBezTo>
                  <a:cubicBezTo>
                    <a:pt x="94" y="475"/>
                    <a:pt x="91" y="474"/>
                    <a:pt x="88" y="474"/>
                  </a:cubicBezTo>
                  <a:cubicBezTo>
                    <a:pt x="85" y="475"/>
                    <a:pt x="82" y="475"/>
                    <a:pt x="79" y="477"/>
                  </a:cubicBezTo>
                  <a:cubicBezTo>
                    <a:pt x="76" y="479"/>
                    <a:pt x="73" y="481"/>
                    <a:pt x="69" y="485"/>
                  </a:cubicBezTo>
                  <a:lnTo>
                    <a:pt x="56" y="499"/>
                  </a:lnTo>
                  <a:lnTo>
                    <a:pt x="86" y="529"/>
                  </a:lnTo>
                  <a:lnTo>
                    <a:pt x="102" y="512"/>
                  </a:lnTo>
                  <a:cubicBezTo>
                    <a:pt x="105" y="510"/>
                    <a:pt x="107" y="507"/>
                    <a:pt x="108" y="505"/>
                  </a:cubicBezTo>
                  <a:cubicBezTo>
                    <a:pt x="110" y="502"/>
                    <a:pt x="110" y="499"/>
                    <a:pt x="111" y="497"/>
                  </a:cubicBezTo>
                  <a:cubicBezTo>
                    <a:pt x="111" y="494"/>
                    <a:pt x="111" y="491"/>
                    <a:pt x="110" y="489"/>
                  </a:cubicBezTo>
                  <a:cubicBezTo>
                    <a:pt x="109" y="486"/>
                    <a:pt x="107" y="484"/>
                    <a:pt x="105" y="481"/>
                  </a:cubicBezTo>
                  <a:close/>
                  <a:moveTo>
                    <a:pt x="205" y="425"/>
                  </a:moveTo>
                  <a:cubicBezTo>
                    <a:pt x="206" y="426"/>
                    <a:pt x="206" y="426"/>
                    <a:pt x="206" y="427"/>
                  </a:cubicBezTo>
                  <a:cubicBezTo>
                    <a:pt x="206" y="428"/>
                    <a:pt x="205" y="428"/>
                    <a:pt x="205" y="429"/>
                  </a:cubicBezTo>
                  <a:cubicBezTo>
                    <a:pt x="204" y="430"/>
                    <a:pt x="204" y="431"/>
                    <a:pt x="202" y="432"/>
                  </a:cubicBezTo>
                  <a:cubicBezTo>
                    <a:pt x="201" y="433"/>
                    <a:pt x="200" y="434"/>
                    <a:pt x="200" y="434"/>
                  </a:cubicBezTo>
                  <a:cubicBezTo>
                    <a:pt x="199" y="435"/>
                    <a:pt x="198" y="435"/>
                    <a:pt x="197" y="435"/>
                  </a:cubicBezTo>
                  <a:cubicBezTo>
                    <a:pt x="197" y="435"/>
                    <a:pt x="196" y="435"/>
                    <a:pt x="196" y="435"/>
                  </a:cubicBezTo>
                  <a:lnTo>
                    <a:pt x="190" y="429"/>
                  </a:lnTo>
                  <a:cubicBezTo>
                    <a:pt x="190" y="434"/>
                    <a:pt x="189" y="439"/>
                    <a:pt x="188" y="444"/>
                  </a:cubicBezTo>
                  <a:cubicBezTo>
                    <a:pt x="186" y="449"/>
                    <a:pt x="183" y="453"/>
                    <a:pt x="180" y="456"/>
                  </a:cubicBezTo>
                  <a:cubicBezTo>
                    <a:pt x="177" y="459"/>
                    <a:pt x="173" y="462"/>
                    <a:pt x="170" y="464"/>
                  </a:cubicBezTo>
                  <a:cubicBezTo>
                    <a:pt x="167" y="465"/>
                    <a:pt x="163" y="466"/>
                    <a:pt x="160" y="467"/>
                  </a:cubicBezTo>
                  <a:cubicBezTo>
                    <a:pt x="157" y="467"/>
                    <a:pt x="153" y="466"/>
                    <a:pt x="150" y="465"/>
                  </a:cubicBezTo>
                  <a:cubicBezTo>
                    <a:pt x="147" y="464"/>
                    <a:pt x="144" y="462"/>
                    <a:pt x="141" y="459"/>
                  </a:cubicBezTo>
                  <a:cubicBezTo>
                    <a:pt x="138" y="455"/>
                    <a:pt x="135" y="452"/>
                    <a:pt x="134" y="448"/>
                  </a:cubicBezTo>
                  <a:cubicBezTo>
                    <a:pt x="133" y="444"/>
                    <a:pt x="133" y="440"/>
                    <a:pt x="134" y="436"/>
                  </a:cubicBezTo>
                  <a:cubicBezTo>
                    <a:pt x="135" y="432"/>
                    <a:pt x="137" y="427"/>
                    <a:pt x="140" y="423"/>
                  </a:cubicBezTo>
                  <a:cubicBezTo>
                    <a:pt x="143" y="418"/>
                    <a:pt x="146" y="414"/>
                    <a:pt x="151" y="409"/>
                  </a:cubicBezTo>
                  <a:lnTo>
                    <a:pt x="159" y="401"/>
                  </a:lnTo>
                  <a:lnTo>
                    <a:pt x="155" y="396"/>
                  </a:lnTo>
                  <a:cubicBezTo>
                    <a:pt x="152" y="394"/>
                    <a:pt x="150" y="392"/>
                    <a:pt x="148" y="391"/>
                  </a:cubicBezTo>
                  <a:cubicBezTo>
                    <a:pt x="145" y="390"/>
                    <a:pt x="143" y="389"/>
                    <a:pt x="141" y="389"/>
                  </a:cubicBezTo>
                  <a:cubicBezTo>
                    <a:pt x="139" y="389"/>
                    <a:pt x="136" y="389"/>
                    <a:pt x="134" y="390"/>
                  </a:cubicBezTo>
                  <a:cubicBezTo>
                    <a:pt x="132" y="392"/>
                    <a:pt x="129" y="393"/>
                    <a:pt x="127" y="396"/>
                  </a:cubicBezTo>
                  <a:cubicBezTo>
                    <a:pt x="124" y="399"/>
                    <a:pt x="122" y="401"/>
                    <a:pt x="121" y="404"/>
                  </a:cubicBezTo>
                  <a:cubicBezTo>
                    <a:pt x="119" y="407"/>
                    <a:pt x="118" y="409"/>
                    <a:pt x="117" y="412"/>
                  </a:cubicBezTo>
                  <a:cubicBezTo>
                    <a:pt x="116" y="414"/>
                    <a:pt x="116" y="416"/>
                    <a:pt x="115" y="418"/>
                  </a:cubicBezTo>
                  <a:cubicBezTo>
                    <a:pt x="115" y="420"/>
                    <a:pt x="114" y="421"/>
                    <a:pt x="114" y="421"/>
                  </a:cubicBezTo>
                  <a:cubicBezTo>
                    <a:pt x="113" y="422"/>
                    <a:pt x="113" y="422"/>
                    <a:pt x="112" y="422"/>
                  </a:cubicBezTo>
                  <a:cubicBezTo>
                    <a:pt x="112" y="422"/>
                    <a:pt x="111" y="422"/>
                    <a:pt x="111" y="422"/>
                  </a:cubicBezTo>
                  <a:cubicBezTo>
                    <a:pt x="110" y="422"/>
                    <a:pt x="110" y="421"/>
                    <a:pt x="109" y="421"/>
                  </a:cubicBezTo>
                  <a:cubicBezTo>
                    <a:pt x="109" y="421"/>
                    <a:pt x="108" y="420"/>
                    <a:pt x="107" y="419"/>
                  </a:cubicBezTo>
                  <a:cubicBezTo>
                    <a:pt x="106" y="418"/>
                    <a:pt x="105" y="417"/>
                    <a:pt x="105" y="416"/>
                  </a:cubicBezTo>
                  <a:cubicBezTo>
                    <a:pt x="104" y="416"/>
                    <a:pt x="104" y="415"/>
                    <a:pt x="104" y="414"/>
                  </a:cubicBezTo>
                  <a:cubicBezTo>
                    <a:pt x="104" y="412"/>
                    <a:pt x="104" y="411"/>
                    <a:pt x="105" y="408"/>
                  </a:cubicBezTo>
                  <a:cubicBezTo>
                    <a:pt x="106" y="406"/>
                    <a:pt x="107" y="404"/>
                    <a:pt x="108" y="401"/>
                  </a:cubicBezTo>
                  <a:cubicBezTo>
                    <a:pt x="109" y="399"/>
                    <a:pt x="111" y="396"/>
                    <a:pt x="113" y="393"/>
                  </a:cubicBezTo>
                  <a:cubicBezTo>
                    <a:pt x="115" y="391"/>
                    <a:pt x="117" y="388"/>
                    <a:pt x="119" y="386"/>
                  </a:cubicBezTo>
                  <a:cubicBezTo>
                    <a:pt x="123" y="382"/>
                    <a:pt x="127" y="379"/>
                    <a:pt x="131" y="377"/>
                  </a:cubicBezTo>
                  <a:cubicBezTo>
                    <a:pt x="135" y="374"/>
                    <a:pt x="139" y="373"/>
                    <a:pt x="143" y="374"/>
                  </a:cubicBezTo>
                  <a:cubicBezTo>
                    <a:pt x="147" y="374"/>
                    <a:pt x="150" y="375"/>
                    <a:pt x="154" y="376"/>
                  </a:cubicBezTo>
                  <a:cubicBezTo>
                    <a:pt x="158" y="378"/>
                    <a:pt x="161" y="381"/>
                    <a:pt x="165" y="385"/>
                  </a:cubicBezTo>
                  <a:lnTo>
                    <a:pt x="205" y="425"/>
                  </a:lnTo>
                  <a:close/>
                  <a:moveTo>
                    <a:pt x="167" y="409"/>
                  </a:moveTo>
                  <a:lnTo>
                    <a:pt x="158" y="418"/>
                  </a:lnTo>
                  <a:cubicBezTo>
                    <a:pt x="155" y="421"/>
                    <a:pt x="152" y="424"/>
                    <a:pt x="151" y="427"/>
                  </a:cubicBezTo>
                  <a:cubicBezTo>
                    <a:pt x="149" y="429"/>
                    <a:pt x="148" y="432"/>
                    <a:pt x="147" y="434"/>
                  </a:cubicBezTo>
                  <a:cubicBezTo>
                    <a:pt x="147" y="437"/>
                    <a:pt x="147" y="439"/>
                    <a:pt x="148" y="441"/>
                  </a:cubicBezTo>
                  <a:cubicBezTo>
                    <a:pt x="148" y="443"/>
                    <a:pt x="150" y="445"/>
                    <a:pt x="152" y="447"/>
                  </a:cubicBezTo>
                  <a:cubicBezTo>
                    <a:pt x="155" y="450"/>
                    <a:pt x="158" y="452"/>
                    <a:pt x="162" y="452"/>
                  </a:cubicBezTo>
                  <a:cubicBezTo>
                    <a:pt x="166" y="451"/>
                    <a:pt x="169" y="450"/>
                    <a:pt x="173" y="446"/>
                  </a:cubicBezTo>
                  <a:cubicBezTo>
                    <a:pt x="176" y="443"/>
                    <a:pt x="178" y="440"/>
                    <a:pt x="179" y="436"/>
                  </a:cubicBezTo>
                  <a:cubicBezTo>
                    <a:pt x="180" y="432"/>
                    <a:pt x="180" y="427"/>
                    <a:pt x="180" y="421"/>
                  </a:cubicBezTo>
                  <a:lnTo>
                    <a:pt x="167" y="409"/>
                  </a:lnTo>
                  <a:close/>
                  <a:moveTo>
                    <a:pt x="238" y="360"/>
                  </a:moveTo>
                  <a:cubicBezTo>
                    <a:pt x="241" y="363"/>
                    <a:pt x="243" y="366"/>
                    <a:pt x="244" y="370"/>
                  </a:cubicBezTo>
                  <a:cubicBezTo>
                    <a:pt x="246" y="373"/>
                    <a:pt x="246" y="377"/>
                    <a:pt x="246" y="380"/>
                  </a:cubicBezTo>
                  <a:cubicBezTo>
                    <a:pt x="245" y="384"/>
                    <a:pt x="244" y="388"/>
                    <a:pt x="242" y="392"/>
                  </a:cubicBezTo>
                  <a:cubicBezTo>
                    <a:pt x="240" y="395"/>
                    <a:pt x="237" y="399"/>
                    <a:pt x="234" y="402"/>
                  </a:cubicBezTo>
                  <a:cubicBezTo>
                    <a:pt x="232" y="404"/>
                    <a:pt x="229" y="406"/>
                    <a:pt x="227" y="408"/>
                  </a:cubicBezTo>
                  <a:cubicBezTo>
                    <a:pt x="225" y="410"/>
                    <a:pt x="223" y="411"/>
                    <a:pt x="221" y="412"/>
                  </a:cubicBezTo>
                  <a:cubicBezTo>
                    <a:pt x="219" y="413"/>
                    <a:pt x="217" y="414"/>
                    <a:pt x="215" y="414"/>
                  </a:cubicBezTo>
                  <a:cubicBezTo>
                    <a:pt x="214" y="415"/>
                    <a:pt x="212" y="415"/>
                    <a:pt x="211" y="415"/>
                  </a:cubicBezTo>
                  <a:cubicBezTo>
                    <a:pt x="211" y="415"/>
                    <a:pt x="210" y="415"/>
                    <a:pt x="209" y="414"/>
                  </a:cubicBezTo>
                  <a:cubicBezTo>
                    <a:pt x="207" y="414"/>
                    <a:pt x="206" y="413"/>
                    <a:pt x="205" y="411"/>
                  </a:cubicBezTo>
                  <a:cubicBezTo>
                    <a:pt x="204" y="410"/>
                    <a:pt x="203" y="410"/>
                    <a:pt x="203" y="409"/>
                  </a:cubicBezTo>
                  <a:cubicBezTo>
                    <a:pt x="202" y="408"/>
                    <a:pt x="202" y="408"/>
                    <a:pt x="202" y="407"/>
                  </a:cubicBezTo>
                  <a:cubicBezTo>
                    <a:pt x="202" y="407"/>
                    <a:pt x="202" y="406"/>
                    <a:pt x="202" y="406"/>
                  </a:cubicBezTo>
                  <a:cubicBezTo>
                    <a:pt x="202" y="406"/>
                    <a:pt x="202" y="405"/>
                    <a:pt x="202" y="405"/>
                  </a:cubicBezTo>
                  <a:cubicBezTo>
                    <a:pt x="203" y="404"/>
                    <a:pt x="204" y="404"/>
                    <a:pt x="205" y="404"/>
                  </a:cubicBezTo>
                  <a:cubicBezTo>
                    <a:pt x="207" y="403"/>
                    <a:pt x="209" y="403"/>
                    <a:pt x="211" y="402"/>
                  </a:cubicBezTo>
                  <a:cubicBezTo>
                    <a:pt x="213" y="401"/>
                    <a:pt x="215" y="400"/>
                    <a:pt x="218" y="399"/>
                  </a:cubicBezTo>
                  <a:cubicBezTo>
                    <a:pt x="220" y="398"/>
                    <a:pt x="223" y="396"/>
                    <a:pt x="225" y="393"/>
                  </a:cubicBezTo>
                  <a:cubicBezTo>
                    <a:pt x="227" y="392"/>
                    <a:pt x="228" y="390"/>
                    <a:pt x="230" y="388"/>
                  </a:cubicBezTo>
                  <a:cubicBezTo>
                    <a:pt x="231" y="386"/>
                    <a:pt x="231" y="384"/>
                    <a:pt x="232" y="382"/>
                  </a:cubicBezTo>
                  <a:cubicBezTo>
                    <a:pt x="232" y="380"/>
                    <a:pt x="232" y="378"/>
                    <a:pt x="231" y="377"/>
                  </a:cubicBezTo>
                  <a:cubicBezTo>
                    <a:pt x="231" y="375"/>
                    <a:pt x="230" y="373"/>
                    <a:pt x="228" y="371"/>
                  </a:cubicBezTo>
                  <a:cubicBezTo>
                    <a:pt x="226" y="370"/>
                    <a:pt x="224" y="369"/>
                    <a:pt x="222" y="369"/>
                  </a:cubicBezTo>
                  <a:cubicBezTo>
                    <a:pt x="220" y="368"/>
                    <a:pt x="218" y="368"/>
                    <a:pt x="216" y="369"/>
                  </a:cubicBezTo>
                  <a:cubicBezTo>
                    <a:pt x="214" y="369"/>
                    <a:pt x="211" y="370"/>
                    <a:pt x="209" y="371"/>
                  </a:cubicBezTo>
                  <a:cubicBezTo>
                    <a:pt x="206" y="372"/>
                    <a:pt x="204" y="373"/>
                    <a:pt x="201" y="375"/>
                  </a:cubicBezTo>
                  <a:cubicBezTo>
                    <a:pt x="199" y="376"/>
                    <a:pt x="196" y="377"/>
                    <a:pt x="193" y="378"/>
                  </a:cubicBezTo>
                  <a:cubicBezTo>
                    <a:pt x="190" y="378"/>
                    <a:pt x="188" y="379"/>
                    <a:pt x="185" y="379"/>
                  </a:cubicBezTo>
                  <a:cubicBezTo>
                    <a:pt x="182" y="379"/>
                    <a:pt x="179" y="378"/>
                    <a:pt x="177" y="377"/>
                  </a:cubicBezTo>
                  <a:cubicBezTo>
                    <a:pt x="174" y="376"/>
                    <a:pt x="171" y="375"/>
                    <a:pt x="168" y="372"/>
                  </a:cubicBezTo>
                  <a:cubicBezTo>
                    <a:pt x="166" y="370"/>
                    <a:pt x="164" y="367"/>
                    <a:pt x="163" y="364"/>
                  </a:cubicBezTo>
                  <a:cubicBezTo>
                    <a:pt x="162" y="361"/>
                    <a:pt x="161" y="357"/>
                    <a:pt x="162" y="354"/>
                  </a:cubicBezTo>
                  <a:cubicBezTo>
                    <a:pt x="162" y="351"/>
                    <a:pt x="163" y="347"/>
                    <a:pt x="164" y="343"/>
                  </a:cubicBezTo>
                  <a:cubicBezTo>
                    <a:pt x="166" y="340"/>
                    <a:pt x="169" y="336"/>
                    <a:pt x="173" y="332"/>
                  </a:cubicBezTo>
                  <a:cubicBezTo>
                    <a:pt x="174" y="331"/>
                    <a:pt x="176" y="329"/>
                    <a:pt x="178" y="328"/>
                  </a:cubicBezTo>
                  <a:cubicBezTo>
                    <a:pt x="180" y="327"/>
                    <a:pt x="181" y="326"/>
                    <a:pt x="183" y="325"/>
                  </a:cubicBezTo>
                  <a:cubicBezTo>
                    <a:pt x="185" y="324"/>
                    <a:pt x="186" y="323"/>
                    <a:pt x="188" y="323"/>
                  </a:cubicBezTo>
                  <a:cubicBezTo>
                    <a:pt x="189" y="322"/>
                    <a:pt x="190" y="322"/>
                    <a:pt x="191" y="322"/>
                  </a:cubicBezTo>
                  <a:cubicBezTo>
                    <a:pt x="192" y="322"/>
                    <a:pt x="192" y="322"/>
                    <a:pt x="193" y="322"/>
                  </a:cubicBezTo>
                  <a:cubicBezTo>
                    <a:pt x="193" y="322"/>
                    <a:pt x="194" y="322"/>
                    <a:pt x="194" y="322"/>
                  </a:cubicBezTo>
                  <a:cubicBezTo>
                    <a:pt x="194" y="323"/>
                    <a:pt x="195" y="323"/>
                    <a:pt x="195" y="323"/>
                  </a:cubicBezTo>
                  <a:cubicBezTo>
                    <a:pt x="196" y="324"/>
                    <a:pt x="197" y="324"/>
                    <a:pt x="197" y="325"/>
                  </a:cubicBezTo>
                  <a:cubicBezTo>
                    <a:pt x="198" y="326"/>
                    <a:pt x="199" y="327"/>
                    <a:pt x="199" y="327"/>
                  </a:cubicBezTo>
                  <a:cubicBezTo>
                    <a:pt x="200" y="328"/>
                    <a:pt x="200" y="328"/>
                    <a:pt x="200" y="329"/>
                  </a:cubicBezTo>
                  <a:cubicBezTo>
                    <a:pt x="200" y="329"/>
                    <a:pt x="200" y="330"/>
                    <a:pt x="200" y="330"/>
                  </a:cubicBezTo>
                  <a:cubicBezTo>
                    <a:pt x="200" y="331"/>
                    <a:pt x="200" y="331"/>
                    <a:pt x="200" y="331"/>
                  </a:cubicBezTo>
                  <a:cubicBezTo>
                    <a:pt x="199" y="332"/>
                    <a:pt x="199" y="332"/>
                    <a:pt x="197" y="332"/>
                  </a:cubicBezTo>
                  <a:cubicBezTo>
                    <a:pt x="196" y="332"/>
                    <a:pt x="195" y="333"/>
                    <a:pt x="193" y="334"/>
                  </a:cubicBezTo>
                  <a:cubicBezTo>
                    <a:pt x="191" y="334"/>
                    <a:pt x="189" y="335"/>
                    <a:pt x="187" y="336"/>
                  </a:cubicBezTo>
                  <a:cubicBezTo>
                    <a:pt x="185" y="337"/>
                    <a:pt x="183" y="339"/>
                    <a:pt x="181" y="341"/>
                  </a:cubicBezTo>
                  <a:cubicBezTo>
                    <a:pt x="179" y="343"/>
                    <a:pt x="178" y="345"/>
                    <a:pt x="177" y="347"/>
                  </a:cubicBezTo>
                  <a:cubicBezTo>
                    <a:pt x="176" y="348"/>
                    <a:pt x="175" y="350"/>
                    <a:pt x="175" y="352"/>
                  </a:cubicBezTo>
                  <a:cubicBezTo>
                    <a:pt x="175" y="354"/>
                    <a:pt x="175" y="355"/>
                    <a:pt x="176" y="357"/>
                  </a:cubicBezTo>
                  <a:cubicBezTo>
                    <a:pt x="176" y="358"/>
                    <a:pt x="177" y="360"/>
                    <a:pt x="178" y="361"/>
                  </a:cubicBezTo>
                  <a:cubicBezTo>
                    <a:pt x="180" y="363"/>
                    <a:pt x="182" y="364"/>
                    <a:pt x="184" y="364"/>
                  </a:cubicBezTo>
                  <a:cubicBezTo>
                    <a:pt x="186" y="364"/>
                    <a:pt x="188" y="364"/>
                    <a:pt x="191" y="363"/>
                  </a:cubicBezTo>
                  <a:cubicBezTo>
                    <a:pt x="193" y="363"/>
                    <a:pt x="195" y="362"/>
                    <a:pt x="198" y="361"/>
                  </a:cubicBezTo>
                  <a:cubicBezTo>
                    <a:pt x="200" y="360"/>
                    <a:pt x="203" y="359"/>
                    <a:pt x="205" y="358"/>
                  </a:cubicBezTo>
                  <a:cubicBezTo>
                    <a:pt x="208" y="357"/>
                    <a:pt x="211" y="355"/>
                    <a:pt x="214" y="355"/>
                  </a:cubicBezTo>
                  <a:cubicBezTo>
                    <a:pt x="216" y="354"/>
                    <a:pt x="219" y="353"/>
                    <a:pt x="222" y="353"/>
                  </a:cubicBezTo>
                  <a:cubicBezTo>
                    <a:pt x="225" y="353"/>
                    <a:pt x="227" y="353"/>
                    <a:pt x="230" y="354"/>
                  </a:cubicBezTo>
                  <a:cubicBezTo>
                    <a:pt x="233" y="355"/>
                    <a:pt x="235" y="357"/>
                    <a:pt x="238" y="360"/>
                  </a:cubicBezTo>
                  <a:close/>
                  <a:moveTo>
                    <a:pt x="284" y="346"/>
                  </a:moveTo>
                  <a:cubicBezTo>
                    <a:pt x="285" y="346"/>
                    <a:pt x="285" y="347"/>
                    <a:pt x="285" y="347"/>
                  </a:cubicBezTo>
                  <a:cubicBezTo>
                    <a:pt x="285" y="348"/>
                    <a:pt x="285" y="348"/>
                    <a:pt x="285" y="349"/>
                  </a:cubicBezTo>
                  <a:cubicBezTo>
                    <a:pt x="284" y="349"/>
                    <a:pt x="284" y="350"/>
                    <a:pt x="283" y="351"/>
                  </a:cubicBezTo>
                  <a:cubicBezTo>
                    <a:pt x="283" y="351"/>
                    <a:pt x="282" y="352"/>
                    <a:pt x="281" y="354"/>
                  </a:cubicBezTo>
                  <a:cubicBezTo>
                    <a:pt x="280" y="355"/>
                    <a:pt x="279" y="355"/>
                    <a:pt x="278" y="356"/>
                  </a:cubicBezTo>
                  <a:cubicBezTo>
                    <a:pt x="277" y="357"/>
                    <a:pt x="277" y="357"/>
                    <a:pt x="276" y="357"/>
                  </a:cubicBezTo>
                  <a:cubicBezTo>
                    <a:pt x="275" y="358"/>
                    <a:pt x="275" y="358"/>
                    <a:pt x="274" y="358"/>
                  </a:cubicBezTo>
                  <a:cubicBezTo>
                    <a:pt x="274" y="357"/>
                    <a:pt x="274" y="357"/>
                    <a:pt x="273" y="357"/>
                  </a:cubicBezTo>
                  <a:lnTo>
                    <a:pt x="214" y="297"/>
                  </a:lnTo>
                  <a:cubicBezTo>
                    <a:pt x="213" y="297"/>
                    <a:pt x="213" y="297"/>
                    <a:pt x="213" y="296"/>
                  </a:cubicBezTo>
                  <a:cubicBezTo>
                    <a:pt x="213" y="296"/>
                    <a:pt x="213" y="295"/>
                    <a:pt x="213" y="295"/>
                  </a:cubicBezTo>
                  <a:cubicBezTo>
                    <a:pt x="213" y="294"/>
                    <a:pt x="214" y="293"/>
                    <a:pt x="215" y="293"/>
                  </a:cubicBezTo>
                  <a:cubicBezTo>
                    <a:pt x="215" y="292"/>
                    <a:pt x="216" y="291"/>
                    <a:pt x="217" y="290"/>
                  </a:cubicBezTo>
                  <a:cubicBezTo>
                    <a:pt x="218" y="289"/>
                    <a:pt x="219" y="288"/>
                    <a:pt x="220" y="287"/>
                  </a:cubicBezTo>
                  <a:cubicBezTo>
                    <a:pt x="221" y="287"/>
                    <a:pt x="221" y="286"/>
                    <a:pt x="222" y="286"/>
                  </a:cubicBezTo>
                  <a:cubicBezTo>
                    <a:pt x="222" y="286"/>
                    <a:pt x="223" y="286"/>
                    <a:pt x="223" y="286"/>
                  </a:cubicBezTo>
                  <a:cubicBezTo>
                    <a:pt x="224" y="286"/>
                    <a:pt x="224" y="286"/>
                    <a:pt x="225" y="286"/>
                  </a:cubicBezTo>
                  <a:lnTo>
                    <a:pt x="284" y="346"/>
                  </a:lnTo>
                  <a:close/>
                  <a:moveTo>
                    <a:pt x="206" y="265"/>
                  </a:moveTo>
                  <a:cubicBezTo>
                    <a:pt x="208" y="267"/>
                    <a:pt x="210" y="270"/>
                    <a:pt x="209" y="272"/>
                  </a:cubicBezTo>
                  <a:cubicBezTo>
                    <a:pt x="209" y="274"/>
                    <a:pt x="208" y="276"/>
                    <a:pt x="205" y="278"/>
                  </a:cubicBezTo>
                  <a:cubicBezTo>
                    <a:pt x="203" y="281"/>
                    <a:pt x="201" y="282"/>
                    <a:pt x="199" y="282"/>
                  </a:cubicBezTo>
                  <a:cubicBezTo>
                    <a:pt x="197" y="282"/>
                    <a:pt x="195" y="281"/>
                    <a:pt x="192" y="279"/>
                  </a:cubicBezTo>
                  <a:cubicBezTo>
                    <a:pt x="190" y="276"/>
                    <a:pt x="188" y="274"/>
                    <a:pt x="189" y="272"/>
                  </a:cubicBezTo>
                  <a:cubicBezTo>
                    <a:pt x="189" y="270"/>
                    <a:pt x="190" y="268"/>
                    <a:pt x="192" y="265"/>
                  </a:cubicBezTo>
                  <a:cubicBezTo>
                    <a:pt x="195" y="263"/>
                    <a:pt x="197" y="261"/>
                    <a:pt x="199" y="261"/>
                  </a:cubicBezTo>
                  <a:cubicBezTo>
                    <a:pt x="201" y="261"/>
                    <a:pt x="203" y="262"/>
                    <a:pt x="206" y="265"/>
                  </a:cubicBezTo>
                  <a:close/>
                  <a:moveTo>
                    <a:pt x="318" y="312"/>
                  </a:moveTo>
                  <a:cubicBezTo>
                    <a:pt x="319" y="312"/>
                    <a:pt x="319" y="313"/>
                    <a:pt x="319" y="313"/>
                  </a:cubicBezTo>
                  <a:cubicBezTo>
                    <a:pt x="319" y="314"/>
                    <a:pt x="319" y="314"/>
                    <a:pt x="319" y="315"/>
                  </a:cubicBezTo>
                  <a:cubicBezTo>
                    <a:pt x="318" y="315"/>
                    <a:pt x="318" y="316"/>
                    <a:pt x="317" y="317"/>
                  </a:cubicBezTo>
                  <a:cubicBezTo>
                    <a:pt x="317" y="318"/>
                    <a:pt x="316" y="318"/>
                    <a:pt x="315" y="320"/>
                  </a:cubicBezTo>
                  <a:cubicBezTo>
                    <a:pt x="314" y="321"/>
                    <a:pt x="313" y="321"/>
                    <a:pt x="312" y="322"/>
                  </a:cubicBezTo>
                  <a:cubicBezTo>
                    <a:pt x="311" y="323"/>
                    <a:pt x="310" y="323"/>
                    <a:pt x="310" y="323"/>
                  </a:cubicBezTo>
                  <a:cubicBezTo>
                    <a:pt x="309" y="324"/>
                    <a:pt x="309" y="324"/>
                    <a:pt x="308" y="324"/>
                  </a:cubicBezTo>
                  <a:cubicBezTo>
                    <a:pt x="308" y="324"/>
                    <a:pt x="308" y="323"/>
                    <a:pt x="307" y="323"/>
                  </a:cubicBezTo>
                  <a:lnTo>
                    <a:pt x="219" y="234"/>
                  </a:lnTo>
                  <a:cubicBezTo>
                    <a:pt x="218" y="234"/>
                    <a:pt x="218" y="234"/>
                    <a:pt x="218" y="233"/>
                  </a:cubicBezTo>
                  <a:cubicBezTo>
                    <a:pt x="218" y="233"/>
                    <a:pt x="218" y="232"/>
                    <a:pt x="218" y="232"/>
                  </a:cubicBezTo>
                  <a:cubicBezTo>
                    <a:pt x="218" y="231"/>
                    <a:pt x="219" y="230"/>
                    <a:pt x="219" y="230"/>
                  </a:cubicBezTo>
                  <a:cubicBezTo>
                    <a:pt x="220" y="229"/>
                    <a:pt x="221" y="228"/>
                    <a:pt x="222" y="227"/>
                  </a:cubicBezTo>
                  <a:cubicBezTo>
                    <a:pt x="223" y="226"/>
                    <a:pt x="224" y="225"/>
                    <a:pt x="225" y="224"/>
                  </a:cubicBezTo>
                  <a:cubicBezTo>
                    <a:pt x="226" y="224"/>
                    <a:pt x="226" y="223"/>
                    <a:pt x="227" y="223"/>
                  </a:cubicBezTo>
                  <a:cubicBezTo>
                    <a:pt x="227" y="223"/>
                    <a:pt x="228" y="223"/>
                    <a:pt x="228" y="223"/>
                  </a:cubicBezTo>
                  <a:cubicBezTo>
                    <a:pt x="229" y="223"/>
                    <a:pt x="229" y="223"/>
                    <a:pt x="230" y="223"/>
                  </a:cubicBezTo>
                  <a:lnTo>
                    <a:pt x="318" y="312"/>
                  </a:lnTo>
                  <a:close/>
                  <a:moveTo>
                    <a:pt x="341" y="289"/>
                  </a:moveTo>
                  <a:cubicBezTo>
                    <a:pt x="341" y="290"/>
                    <a:pt x="341" y="290"/>
                    <a:pt x="341" y="291"/>
                  </a:cubicBezTo>
                  <a:cubicBezTo>
                    <a:pt x="342" y="291"/>
                    <a:pt x="341" y="291"/>
                    <a:pt x="341" y="292"/>
                  </a:cubicBezTo>
                  <a:cubicBezTo>
                    <a:pt x="341" y="293"/>
                    <a:pt x="341" y="293"/>
                    <a:pt x="340" y="294"/>
                  </a:cubicBezTo>
                  <a:cubicBezTo>
                    <a:pt x="339" y="295"/>
                    <a:pt x="338" y="296"/>
                    <a:pt x="337" y="297"/>
                  </a:cubicBezTo>
                  <a:cubicBezTo>
                    <a:pt x="336" y="298"/>
                    <a:pt x="335" y="299"/>
                    <a:pt x="335" y="299"/>
                  </a:cubicBezTo>
                  <a:cubicBezTo>
                    <a:pt x="334" y="300"/>
                    <a:pt x="333" y="301"/>
                    <a:pt x="332" y="301"/>
                  </a:cubicBezTo>
                  <a:cubicBezTo>
                    <a:pt x="332" y="301"/>
                    <a:pt x="331" y="301"/>
                    <a:pt x="331" y="301"/>
                  </a:cubicBezTo>
                  <a:cubicBezTo>
                    <a:pt x="331" y="301"/>
                    <a:pt x="330" y="301"/>
                    <a:pt x="330" y="300"/>
                  </a:cubicBezTo>
                  <a:lnTo>
                    <a:pt x="270" y="241"/>
                  </a:lnTo>
                  <a:cubicBezTo>
                    <a:pt x="270" y="240"/>
                    <a:pt x="270" y="240"/>
                    <a:pt x="270" y="240"/>
                  </a:cubicBezTo>
                  <a:cubicBezTo>
                    <a:pt x="269" y="239"/>
                    <a:pt x="270" y="239"/>
                    <a:pt x="270" y="238"/>
                  </a:cubicBezTo>
                  <a:cubicBezTo>
                    <a:pt x="270" y="237"/>
                    <a:pt x="270" y="237"/>
                    <a:pt x="271" y="236"/>
                  </a:cubicBezTo>
                  <a:cubicBezTo>
                    <a:pt x="272" y="235"/>
                    <a:pt x="273" y="234"/>
                    <a:pt x="274" y="233"/>
                  </a:cubicBezTo>
                  <a:cubicBezTo>
                    <a:pt x="275" y="232"/>
                    <a:pt x="276" y="231"/>
                    <a:pt x="276" y="231"/>
                  </a:cubicBezTo>
                  <a:cubicBezTo>
                    <a:pt x="277" y="230"/>
                    <a:pt x="278" y="230"/>
                    <a:pt x="278" y="229"/>
                  </a:cubicBezTo>
                  <a:cubicBezTo>
                    <a:pt x="279" y="229"/>
                    <a:pt x="280" y="229"/>
                    <a:pt x="280" y="229"/>
                  </a:cubicBezTo>
                  <a:cubicBezTo>
                    <a:pt x="280" y="229"/>
                    <a:pt x="281" y="229"/>
                    <a:pt x="281" y="230"/>
                  </a:cubicBezTo>
                  <a:lnTo>
                    <a:pt x="341" y="289"/>
                  </a:lnTo>
                  <a:close/>
                  <a:moveTo>
                    <a:pt x="262" y="208"/>
                  </a:moveTo>
                  <a:cubicBezTo>
                    <a:pt x="265" y="211"/>
                    <a:pt x="266" y="213"/>
                    <a:pt x="266" y="215"/>
                  </a:cubicBezTo>
                  <a:cubicBezTo>
                    <a:pt x="266" y="217"/>
                    <a:pt x="265" y="219"/>
                    <a:pt x="262" y="222"/>
                  </a:cubicBezTo>
                  <a:cubicBezTo>
                    <a:pt x="259" y="224"/>
                    <a:pt x="257" y="226"/>
                    <a:pt x="255" y="226"/>
                  </a:cubicBezTo>
                  <a:cubicBezTo>
                    <a:pt x="254" y="226"/>
                    <a:pt x="251" y="225"/>
                    <a:pt x="249" y="222"/>
                  </a:cubicBezTo>
                  <a:cubicBezTo>
                    <a:pt x="246" y="219"/>
                    <a:pt x="245" y="217"/>
                    <a:pt x="245" y="215"/>
                  </a:cubicBezTo>
                  <a:cubicBezTo>
                    <a:pt x="245" y="213"/>
                    <a:pt x="246" y="211"/>
                    <a:pt x="249" y="209"/>
                  </a:cubicBezTo>
                  <a:cubicBezTo>
                    <a:pt x="252" y="206"/>
                    <a:pt x="254" y="205"/>
                    <a:pt x="256" y="205"/>
                  </a:cubicBezTo>
                  <a:cubicBezTo>
                    <a:pt x="258" y="205"/>
                    <a:pt x="260" y="206"/>
                    <a:pt x="262" y="208"/>
                  </a:cubicBezTo>
                  <a:close/>
                  <a:moveTo>
                    <a:pt x="398" y="214"/>
                  </a:moveTo>
                  <a:cubicBezTo>
                    <a:pt x="398" y="215"/>
                    <a:pt x="399" y="216"/>
                    <a:pt x="400" y="216"/>
                  </a:cubicBezTo>
                  <a:cubicBezTo>
                    <a:pt x="400" y="217"/>
                    <a:pt x="400" y="218"/>
                    <a:pt x="401" y="218"/>
                  </a:cubicBezTo>
                  <a:cubicBezTo>
                    <a:pt x="401" y="219"/>
                    <a:pt x="401" y="219"/>
                    <a:pt x="401" y="219"/>
                  </a:cubicBezTo>
                  <a:cubicBezTo>
                    <a:pt x="401" y="220"/>
                    <a:pt x="401" y="221"/>
                    <a:pt x="401" y="222"/>
                  </a:cubicBezTo>
                  <a:cubicBezTo>
                    <a:pt x="401" y="223"/>
                    <a:pt x="401" y="225"/>
                    <a:pt x="401" y="227"/>
                  </a:cubicBezTo>
                  <a:cubicBezTo>
                    <a:pt x="400" y="229"/>
                    <a:pt x="399" y="231"/>
                    <a:pt x="398" y="233"/>
                  </a:cubicBezTo>
                  <a:cubicBezTo>
                    <a:pt x="397" y="236"/>
                    <a:pt x="396" y="238"/>
                    <a:pt x="395" y="240"/>
                  </a:cubicBezTo>
                  <a:cubicBezTo>
                    <a:pt x="393" y="243"/>
                    <a:pt x="391" y="245"/>
                    <a:pt x="389" y="247"/>
                  </a:cubicBezTo>
                  <a:cubicBezTo>
                    <a:pt x="385" y="251"/>
                    <a:pt x="380" y="254"/>
                    <a:pt x="376" y="256"/>
                  </a:cubicBezTo>
                  <a:cubicBezTo>
                    <a:pt x="371" y="258"/>
                    <a:pt x="366" y="259"/>
                    <a:pt x="361" y="258"/>
                  </a:cubicBezTo>
                  <a:cubicBezTo>
                    <a:pt x="356" y="258"/>
                    <a:pt x="351" y="256"/>
                    <a:pt x="346" y="253"/>
                  </a:cubicBezTo>
                  <a:cubicBezTo>
                    <a:pt x="341" y="251"/>
                    <a:pt x="336" y="247"/>
                    <a:pt x="331" y="241"/>
                  </a:cubicBezTo>
                  <a:cubicBezTo>
                    <a:pt x="325" y="236"/>
                    <a:pt x="320" y="230"/>
                    <a:pt x="318" y="224"/>
                  </a:cubicBezTo>
                  <a:cubicBezTo>
                    <a:pt x="315" y="219"/>
                    <a:pt x="313" y="213"/>
                    <a:pt x="313" y="208"/>
                  </a:cubicBezTo>
                  <a:cubicBezTo>
                    <a:pt x="313" y="203"/>
                    <a:pt x="314" y="198"/>
                    <a:pt x="316" y="193"/>
                  </a:cubicBezTo>
                  <a:cubicBezTo>
                    <a:pt x="318" y="188"/>
                    <a:pt x="321" y="184"/>
                    <a:pt x="325" y="180"/>
                  </a:cubicBezTo>
                  <a:cubicBezTo>
                    <a:pt x="327" y="178"/>
                    <a:pt x="329" y="177"/>
                    <a:pt x="331" y="175"/>
                  </a:cubicBezTo>
                  <a:cubicBezTo>
                    <a:pt x="333" y="174"/>
                    <a:pt x="335" y="173"/>
                    <a:pt x="337" y="172"/>
                  </a:cubicBezTo>
                  <a:cubicBezTo>
                    <a:pt x="339" y="171"/>
                    <a:pt x="341" y="170"/>
                    <a:pt x="343" y="170"/>
                  </a:cubicBezTo>
                  <a:cubicBezTo>
                    <a:pt x="345" y="169"/>
                    <a:pt x="347" y="169"/>
                    <a:pt x="348" y="169"/>
                  </a:cubicBezTo>
                  <a:cubicBezTo>
                    <a:pt x="349" y="169"/>
                    <a:pt x="350" y="169"/>
                    <a:pt x="350" y="169"/>
                  </a:cubicBezTo>
                  <a:cubicBezTo>
                    <a:pt x="351" y="169"/>
                    <a:pt x="351" y="169"/>
                    <a:pt x="352" y="170"/>
                  </a:cubicBezTo>
                  <a:cubicBezTo>
                    <a:pt x="352" y="170"/>
                    <a:pt x="353" y="170"/>
                    <a:pt x="353" y="171"/>
                  </a:cubicBezTo>
                  <a:cubicBezTo>
                    <a:pt x="354" y="171"/>
                    <a:pt x="355" y="172"/>
                    <a:pt x="355" y="173"/>
                  </a:cubicBezTo>
                  <a:cubicBezTo>
                    <a:pt x="357" y="175"/>
                    <a:pt x="358" y="176"/>
                    <a:pt x="358" y="177"/>
                  </a:cubicBezTo>
                  <a:cubicBezTo>
                    <a:pt x="359" y="178"/>
                    <a:pt x="359" y="179"/>
                    <a:pt x="358" y="180"/>
                  </a:cubicBezTo>
                  <a:cubicBezTo>
                    <a:pt x="357" y="180"/>
                    <a:pt x="356" y="181"/>
                    <a:pt x="355" y="181"/>
                  </a:cubicBezTo>
                  <a:cubicBezTo>
                    <a:pt x="353" y="181"/>
                    <a:pt x="351" y="181"/>
                    <a:pt x="349" y="182"/>
                  </a:cubicBezTo>
                  <a:cubicBezTo>
                    <a:pt x="347" y="182"/>
                    <a:pt x="344" y="183"/>
                    <a:pt x="342" y="184"/>
                  </a:cubicBezTo>
                  <a:cubicBezTo>
                    <a:pt x="339" y="185"/>
                    <a:pt x="337" y="187"/>
                    <a:pt x="334" y="190"/>
                  </a:cubicBezTo>
                  <a:cubicBezTo>
                    <a:pt x="329" y="195"/>
                    <a:pt x="327" y="201"/>
                    <a:pt x="328" y="208"/>
                  </a:cubicBezTo>
                  <a:cubicBezTo>
                    <a:pt x="329" y="215"/>
                    <a:pt x="334" y="222"/>
                    <a:pt x="341" y="229"/>
                  </a:cubicBezTo>
                  <a:cubicBezTo>
                    <a:pt x="345" y="233"/>
                    <a:pt x="349" y="236"/>
                    <a:pt x="353" y="239"/>
                  </a:cubicBezTo>
                  <a:cubicBezTo>
                    <a:pt x="356" y="241"/>
                    <a:pt x="360" y="242"/>
                    <a:pt x="363" y="243"/>
                  </a:cubicBezTo>
                  <a:cubicBezTo>
                    <a:pt x="366" y="243"/>
                    <a:pt x="370" y="243"/>
                    <a:pt x="373" y="242"/>
                  </a:cubicBezTo>
                  <a:cubicBezTo>
                    <a:pt x="376" y="241"/>
                    <a:pt x="378" y="239"/>
                    <a:pt x="381" y="236"/>
                  </a:cubicBezTo>
                  <a:cubicBezTo>
                    <a:pt x="384" y="234"/>
                    <a:pt x="385" y="231"/>
                    <a:pt x="386" y="228"/>
                  </a:cubicBezTo>
                  <a:cubicBezTo>
                    <a:pt x="388" y="226"/>
                    <a:pt x="388" y="223"/>
                    <a:pt x="389" y="221"/>
                  </a:cubicBezTo>
                  <a:cubicBezTo>
                    <a:pt x="389" y="218"/>
                    <a:pt x="390" y="216"/>
                    <a:pt x="390" y="215"/>
                  </a:cubicBezTo>
                  <a:cubicBezTo>
                    <a:pt x="390" y="213"/>
                    <a:pt x="390" y="212"/>
                    <a:pt x="391" y="211"/>
                  </a:cubicBezTo>
                  <a:cubicBezTo>
                    <a:pt x="391" y="211"/>
                    <a:pt x="391" y="211"/>
                    <a:pt x="392" y="211"/>
                  </a:cubicBezTo>
                  <a:cubicBezTo>
                    <a:pt x="392" y="211"/>
                    <a:pt x="393" y="211"/>
                    <a:pt x="393" y="211"/>
                  </a:cubicBezTo>
                  <a:cubicBezTo>
                    <a:pt x="394" y="211"/>
                    <a:pt x="395" y="212"/>
                    <a:pt x="395" y="212"/>
                  </a:cubicBezTo>
                  <a:cubicBezTo>
                    <a:pt x="396" y="213"/>
                    <a:pt x="397" y="214"/>
                    <a:pt x="398" y="214"/>
                  </a:cubicBezTo>
                  <a:close/>
                  <a:moveTo>
                    <a:pt x="465" y="165"/>
                  </a:moveTo>
                  <a:cubicBezTo>
                    <a:pt x="466" y="165"/>
                    <a:pt x="466" y="166"/>
                    <a:pt x="466" y="167"/>
                  </a:cubicBezTo>
                  <a:cubicBezTo>
                    <a:pt x="466" y="167"/>
                    <a:pt x="466" y="168"/>
                    <a:pt x="465" y="169"/>
                  </a:cubicBezTo>
                  <a:cubicBezTo>
                    <a:pt x="465" y="169"/>
                    <a:pt x="464" y="170"/>
                    <a:pt x="463" y="172"/>
                  </a:cubicBezTo>
                  <a:cubicBezTo>
                    <a:pt x="462" y="173"/>
                    <a:pt x="461" y="174"/>
                    <a:pt x="460" y="174"/>
                  </a:cubicBezTo>
                  <a:cubicBezTo>
                    <a:pt x="459" y="175"/>
                    <a:pt x="458" y="175"/>
                    <a:pt x="458" y="175"/>
                  </a:cubicBezTo>
                  <a:cubicBezTo>
                    <a:pt x="457" y="175"/>
                    <a:pt x="457" y="175"/>
                    <a:pt x="456" y="174"/>
                  </a:cubicBezTo>
                  <a:lnTo>
                    <a:pt x="450" y="168"/>
                  </a:lnTo>
                  <a:cubicBezTo>
                    <a:pt x="450" y="174"/>
                    <a:pt x="449" y="179"/>
                    <a:pt x="448" y="184"/>
                  </a:cubicBezTo>
                  <a:cubicBezTo>
                    <a:pt x="446" y="188"/>
                    <a:pt x="444" y="193"/>
                    <a:pt x="440" y="196"/>
                  </a:cubicBezTo>
                  <a:cubicBezTo>
                    <a:pt x="437" y="199"/>
                    <a:pt x="434" y="202"/>
                    <a:pt x="430" y="203"/>
                  </a:cubicBezTo>
                  <a:cubicBezTo>
                    <a:pt x="427" y="205"/>
                    <a:pt x="423" y="206"/>
                    <a:pt x="420" y="206"/>
                  </a:cubicBezTo>
                  <a:cubicBezTo>
                    <a:pt x="417" y="207"/>
                    <a:pt x="414" y="206"/>
                    <a:pt x="410" y="205"/>
                  </a:cubicBezTo>
                  <a:cubicBezTo>
                    <a:pt x="407" y="204"/>
                    <a:pt x="404" y="202"/>
                    <a:pt x="401" y="199"/>
                  </a:cubicBezTo>
                  <a:cubicBezTo>
                    <a:pt x="398" y="195"/>
                    <a:pt x="395" y="192"/>
                    <a:pt x="394" y="188"/>
                  </a:cubicBezTo>
                  <a:cubicBezTo>
                    <a:pt x="393" y="184"/>
                    <a:pt x="393" y="180"/>
                    <a:pt x="394" y="176"/>
                  </a:cubicBezTo>
                  <a:cubicBezTo>
                    <a:pt x="395" y="172"/>
                    <a:pt x="397" y="167"/>
                    <a:pt x="400" y="163"/>
                  </a:cubicBezTo>
                  <a:cubicBezTo>
                    <a:pt x="403" y="158"/>
                    <a:pt x="407" y="154"/>
                    <a:pt x="411" y="149"/>
                  </a:cubicBezTo>
                  <a:lnTo>
                    <a:pt x="419" y="141"/>
                  </a:lnTo>
                  <a:lnTo>
                    <a:pt x="415" y="136"/>
                  </a:lnTo>
                  <a:cubicBezTo>
                    <a:pt x="412" y="134"/>
                    <a:pt x="410" y="132"/>
                    <a:pt x="408" y="131"/>
                  </a:cubicBezTo>
                  <a:cubicBezTo>
                    <a:pt x="406" y="129"/>
                    <a:pt x="403" y="129"/>
                    <a:pt x="401" y="129"/>
                  </a:cubicBezTo>
                  <a:cubicBezTo>
                    <a:pt x="399" y="129"/>
                    <a:pt x="397" y="129"/>
                    <a:pt x="394" y="130"/>
                  </a:cubicBezTo>
                  <a:cubicBezTo>
                    <a:pt x="392" y="131"/>
                    <a:pt x="390" y="133"/>
                    <a:pt x="387" y="136"/>
                  </a:cubicBezTo>
                  <a:cubicBezTo>
                    <a:pt x="384" y="138"/>
                    <a:pt x="382" y="141"/>
                    <a:pt x="381" y="144"/>
                  </a:cubicBezTo>
                  <a:cubicBezTo>
                    <a:pt x="379" y="147"/>
                    <a:pt x="378" y="149"/>
                    <a:pt x="377" y="152"/>
                  </a:cubicBezTo>
                  <a:cubicBezTo>
                    <a:pt x="376" y="154"/>
                    <a:pt x="376" y="156"/>
                    <a:pt x="375" y="158"/>
                  </a:cubicBezTo>
                  <a:cubicBezTo>
                    <a:pt x="375" y="160"/>
                    <a:pt x="374" y="161"/>
                    <a:pt x="374" y="161"/>
                  </a:cubicBezTo>
                  <a:cubicBezTo>
                    <a:pt x="373" y="162"/>
                    <a:pt x="373" y="162"/>
                    <a:pt x="373" y="162"/>
                  </a:cubicBezTo>
                  <a:cubicBezTo>
                    <a:pt x="372" y="162"/>
                    <a:pt x="372" y="162"/>
                    <a:pt x="371" y="162"/>
                  </a:cubicBezTo>
                  <a:cubicBezTo>
                    <a:pt x="371" y="162"/>
                    <a:pt x="370" y="161"/>
                    <a:pt x="369" y="161"/>
                  </a:cubicBezTo>
                  <a:cubicBezTo>
                    <a:pt x="369" y="160"/>
                    <a:pt x="368" y="160"/>
                    <a:pt x="367" y="159"/>
                  </a:cubicBezTo>
                  <a:cubicBezTo>
                    <a:pt x="366" y="158"/>
                    <a:pt x="366" y="157"/>
                    <a:pt x="365" y="156"/>
                  </a:cubicBezTo>
                  <a:cubicBezTo>
                    <a:pt x="365" y="155"/>
                    <a:pt x="364" y="154"/>
                    <a:pt x="364" y="153"/>
                  </a:cubicBezTo>
                  <a:cubicBezTo>
                    <a:pt x="364" y="152"/>
                    <a:pt x="365" y="150"/>
                    <a:pt x="365" y="148"/>
                  </a:cubicBezTo>
                  <a:cubicBezTo>
                    <a:pt x="366" y="146"/>
                    <a:pt x="367" y="144"/>
                    <a:pt x="368" y="141"/>
                  </a:cubicBezTo>
                  <a:cubicBezTo>
                    <a:pt x="370" y="139"/>
                    <a:pt x="371" y="136"/>
                    <a:pt x="373" y="133"/>
                  </a:cubicBezTo>
                  <a:cubicBezTo>
                    <a:pt x="375" y="131"/>
                    <a:pt x="377" y="128"/>
                    <a:pt x="379" y="126"/>
                  </a:cubicBezTo>
                  <a:cubicBezTo>
                    <a:pt x="383" y="121"/>
                    <a:pt x="388" y="118"/>
                    <a:pt x="392" y="116"/>
                  </a:cubicBezTo>
                  <a:cubicBezTo>
                    <a:pt x="396" y="114"/>
                    <a:pt x="399" y="113"/>
                    <a:pt x="403" y="113"/>
                  </a:cubicBezTo>
                  <a:cubicBezTo>
                    <a:pt x="407" y="113"/>
                    <a:pt x="411" y="114"/>
                    <a:pt x="414" y="116"/>
                  </a:cubicBezTo>
                  <a:cubicBezTo>
                    <a:pt x="418" y="118"/>
                    <a:pt x="421" y="121"/>
                    <a:pt x="425" y="125"/>
                  </a:cubicBezTo>
                  <a:lnTo>
                    <a:pt x="465" y="165"/>
                  </a:lnTo>
                  <a:close/>
                  <a:moveTo>
                    <a:pt x="427" y="149"/>
                  </a:moveTo>
                  <a:lnTo>
                    <a:pt x="418" y="158"/>
                  </a:lnTo>
                  <a:cubicBezTo>
                    <a:pt x="415" y="161"/>
                    <a:pt x="413" y="164"/>
                    <a:pt x="411" y="167"/>
                  </a:cubicBezTo>
                  <a:cubicBezTo>
                    <a:pt x="409" y="169"/>
                    <a:pt x="408" y="172"/>
                    <a:pt x="408" y="174"/>
                  </a:cubicBezTo>
                  <a:cubicBezTo>
                    <a:pt x="407" y="177"/>
                    <a:pt x="407" y="179"/>
                    <a:pt x="408" y="181"/>
                  </a:cubicBezTo>
                  <a:cubicBezTo>
                    <a:pt x="409" y="183"/>
                    <a:pt x="410" y="185"/>
                    <a:pt x="412" y="187"/>
                  </a:cubicBezTo>
                  <a:cubicBezTo>
                    <a:pt x="415" y="190"/>
                    <a:pt x="418" y="191"/>
                    <a:pt x="422" y="191"/>
                  </a:cubicBezTo>
                  <a:cubicBezTo>
                    <a:pt x="426" y="191"/>
                    <a:pt x="430" y="189"/>
                    <a:pt x="433" y="186"/>
                  </a:cubicBezTo>
                  <a:cubicBezTo>
                    <a:pt x="436" y="183"/>
                    <a:pt x="438" y="180"/>
                    <a:pt x="439" y="176"/>
                  </a:cubicBezTo>
                  <a:cubicBezTo>
                    <a:pt x="440" y="172"/>
                    <a:pt x="440" y="167"/>
                    <a:pt x="440" y="161"/>
                  </a:cubicBezTo>
                  <a:lnTo>
                    <a:pt x="427" y="149"/>
                  </a:lnTo>
                  <a:close/>
                  <a:moveTo>
                    <a:pt x="515" y="107"/>
                  </a:moveTo>
                  <a:cubicBezTo>
                    <a:pt x="516" y="108"/>
                    <a:pt x="517" y="109"/>
                    <a:pt x="518" y="110"/>
                  </a:cubicBezTo>
                  <a:cubicBezTo>
                    <a:pt x="518" y="111"/>
                    <a:pt x="519" y="112"/>
                    <a:pt x="519" y="112"/>
                  </a:cubicBezTo>
                  <a:cubicBezTo>
                    <a:pt x="519" y="113"/>
                    <a:pt x="518" y="114"/>
                    <a:pt x="518" y="115"/>
                  </a:cubicBezTo>
                  <a:cubicBezTo>
                    <a:pt x="518" y="116"/>
                    <a:pt x="517" y="117"/>
                    <a:pt x="516" y="118"/>
                  </a:cubicBezTo>
                  <a:cubicBezTo>
                    <a:pt x="516" y="119"/>
                    <a:pt x="515" y="120"/>
                    <a:pt x="514" y="121"/>
                  </a:cubicBezTo>
                  <a:cubicBezTo>
                    <a:pt x="513" y="123"/>
                    <a:pt x="512" y="124"/>
                    <a:pt x="511" y="125"/>
                  </a:cubicBezTo>
                  <a:cubicBezTo>
                    <a:pt x="508" y="128"/>
                    <a:pt x="505" y="130"/>
                    <a:pt x="502" y="131"/>
                  </a:cubicBezTo>
                  <a:cubicBezTo>
                    <a:pt x="499" y="133"/>
                    <a:pt x="496" y="133"/>
                    <a:pt x="493" y="133"/>
                  </a:cubicBezTo>
                  <a:cubicBezTo>
                    <a:pt x="490" y="133"/>
                    <a:pt x="487" y="132"/>
                    <a:pt x="483" y="130"/>
                  </a:cubicBezTo>
                  <a:cubicBezTo>
                    <a:pt x="480" y="128"/>
                    <a:pt x="477" y="125"/>
                    <a:pt x="473" y="122"/>
                  </a:cubicBezTo>
                  <a:lnTo>
                    <a:pt x="439" y="87"/>
                  </a:lnTo>
                  <a:lnTo>
                    <a:pt x="430" y="95"/>
                  </a:lnTo>
                  <a:cubicBezTo>
                    <a:pt x="430" y="96"/>
                    <a:pt x="429" y="96"/>
                    <a:pt x="428" y="96"/>
                  </a:cubicBezTo>
                  <a:cubicBezTo>
                    <a:pt x="426" y="96"/>
                    <a:pt x="425" y="95"/>
                    <a:pt x="423" y="93"/>
                  </a:cubicBezTo>
                  <a:cubicBezTo>
                    <a:pt x="423" y="92"/>
                    <a:pt x="422" y="92"/>
                    <a:pt x="422" y="91"/>
                  </a:cubicBezTo>
                  <a:cubicBezTo>
                    <a:pt x="421" y="90"/>
                    <a:pt x="421" y="90"/>
                    <a:pt x="421" y="89"/>
                  </a:cubicBezTo>
                  <a:cubicBezTo>
                    <a:pt x="420" y="88"/>
                    <a:pt x="420" y="88"/>
                    <a:pt x="420" y="87"/>
                  </a:cubicBezTo>
                  <a:cubicBezTo>
                    <a:pt x="421" y="87"/>
                    <a:pt x="421" y="87"/>
                    <a:pt x="421" y="86"/>
                  </a:cubicBezTo>
                  <a:lnTo>
                    <a:pt x="429" y="78"/>
                  </a:lnTo>
                  <a:lnTo>
                    <a:pt x="415" y="64"/>
                  </a:lnTo>
                  <a:cubicBezTo>
                    <a:pt x="415" y="63"/>
                    <a:pt x="415" y="63"/>
                    <a:pt x="415" y="63"/>
                  </a:cubicBezTo>
                  <a:cubicBezTo>
                    <a:pt x="415" y="62"/>
                    <a:pt x="415" y="62"/>
                    <a:pt x="415" y="61"/>
                  </a:cubicBezTo>
                  <a:cubicBezTo>
                    <a:pt x="415" y="61"/>
                    <a:pt x="415" y="60"/>
                    <a:pt x="416" y="59"/>
                  </a:cubicBezTo>
                  <a:cubicBezTo>
                    <a:pt x="417" y="58"/>
                    <a:pt x="418" y="57"/>
                    <a:pt x="419" y="56"/>
                  </a:cubicBezTo>
                  <a:cubicBezTo>
                    <a:pt x="420" y="55"/>
                    <a:pt x="421" y="54"/>
                    <a:pt x="421" y="54"/>
                  </a:cubicBezTo>
                  <a:cubicBezTo>
                    <a:pt x="422" y="53"/>
                    <a:pt x="423" y="53"/>
                    <a:pt x="424" y="52"/>
                  </a:cubicBezTo>
                  <a:cubicBezTo>
                    <a:pt x="424" y="52"/>
                    <a:pt x="425" y="52"/>
                    <a:pt x="425" y="52"/>
                  </a:cubicBezTo>
                  <a:cubicBezTo>
                    <a:pt x="426" y="52"/>
                    <a:pt x="426" y="53"/>
                    <a:pt x="426" y="53"/>
                  </a:cubicBezTo>
                  <a:lnTo>
                    <a:pt x="440" y="67"/>
                  </a:lnTo>
                  <a:lnTo>
                    <a:pt x="456" y="52"/>
                  </a:lnTo>
                  <a:cubicBezTo>
                    <a:pt x="456" y="51"/>
                    <a:pt x="456" y="51"/>
                    <a:pt x="457" y="51"/>
                  </a:cubicBezTo>
                  <a:cubicBezTo>
                    <a:pt x="457" y="51"/>
                    <a:pt x="458" y="51"/>
                    <a:pt x="458" y="51"/>
                  </a:cubicBezTo>
                  <a:cubicBezTo>
                    <a:pt x="459" y="51"/>
                    <a:pt x="460" y="52"/>
                    <a:pt x="460" y="52"/>
                  </a:cubicBezTo>
                  <a:cubicBezTo>
                    <a:pt x="461" y="53"/>
                    <a:pt x="462" y="53"/>
                    <a:pt x="462" y="54"/>
                  </a:cubicBezTo>
                  <a:cubicBezTo>
                    <a:pt x="464" y="56"/>
                    <a:pt x="465" y="57"/>
                    <a:pt x="465" y="58"/>
                  </a:cubicBezTo>
                  <a:cubicBezTo>
                    <a:pt x="466" y="59"/>
                    <a:pt x="465" y="60"/>
                    <a:pt x="465" y="61"/>
                  </a:cubicBezTo>
                  <a:lnTo>
                    <a:pt x="449" y="76"/>
                  </a:lnTo>
                  <a:lnTo>
                    <a:pt x="483" y="109"/>
                  </a:lnTo>
                  <a:cubicBezTo>
                    <a:pt x="487" y="114"/>
                    <a:pt x="491" y="116"/>
                    <a:pt x="494" y="117"/>
                  </a:cubicBezTo>
                  <a:cubicBezTo>
                    <a:pt x="497" y="118"/>
                    <a:pt x="500" y="117"/>
                    <a:pt x="504" y="114"/>
                  </a:cubicBezTo>
                  <a:cubicBezTo>
                    <a:pt x="505" y="113"/>
                    <a:pt x="505" y="111"/>
                    <a:pt x="506" y="111"/>
                  </a:cubicBezTo>
                  <a:cubicBezTo>
                    <a:pt x="507" y="110"/>
                    <a:pt x="507" y="109"/>
                    <a:pt x="507" y="108"/>
                  </a:cubicBezTo>
                  <a:cubicBezTo>
                    <a:pt x="508" y="107"/>
                    <a:pt x="508" y="106"/>
                    <a:pt x="508" y="106"/>
                  </a:cubicBezTo>
                  <a:cubicBezTo>
                    <a:pt x="509" y="105"/>
                    <a:pt x="509" y="104"/>
                    <a:pt x="509" y="104"/>
                  </a:cubicBezTo>
                  <a:cubicBezTo>
                    <a:pt x="510" y="104"/>
                    <a:pt x="510" y="104"/>
                    <a:pt x="510" y="104"/>
                  </a:cubicBezTo>
                  <a:cubicBezTo>
                    <a:pt x="510" y="103"/>
                    <a:pt x="511" y="104"/>
                    <a:pt x="511" y="104"/>
                  </a:cubicBezTo>
                  <a:cubicBezTo>
                    <a:pt x="512" y="104"/>
                    <a:pt x="512" y="104"/>
                    <a:pt x="513" y="105"/>
                  </a:cubicBezTo>
                  <a:cubicBezTo>
                    <a:pt x="513" y="105"/>
                    <a:pt x="514" y="106"/>
                    <a:pt x="515" y="107"/>
                  </a:cubicBezTo>
                  <a:close/>
                  <a:moveTo>
                    <a:pt x="579" y="52"/>
                  </a:moveTo>
                  <a:cubicBezTo>
                    <a:pt x="579" y="52"/>
                    <a:pt x="579" y="53"/>
                    <a:pt x="579" y="54"/>
                  </a:cubicBezTo>
                  <a:cubicBezTo>
                    <a:pt x="579" y="54"/>
                    <a:pt x="579" y="55"/>
                    <a:pt x="578" y="56"/>
                  </a:cubicBezTo>
                  <a:cubicBezTo>
                    <a:pt x="578" y="56"/>
                    <a:pt x="577" y="57"/>
                    <a:pt x="576" y="59"/>
                  </a:cubicBezTo>
                  <a:cubicBezTo>
                    <a:pt x="575" y="60"/>
                    <a:pt x="574" y="61"/>
                    <a:pt x="573" y="61"/>
                  </a:cubicBezTo>
                  <a:cubicBezTo>
                    <a:pt x="572" y="62"/>
                    <a:pt x="571" y="62"/>
                    <a:pt x="571" y="62"/>
                  </a:cubicBezTo>
                  <a:cubicBezTo>
                    <a:pt x="570" y="62"/>
                    <a:pt x="570" y="62"/>
                    <a:pt x="569" y="61"/>
                  </a:cubicBezTo>
                  <a:lnTo>
                    <a:pt x="563" y="55"/>
                  </a:lnTo>
                  <a:cubicBezTo>
                    <a:pt x="563" y="61"/>
                    <a:pt x="563" y="66"/>
                    <a:pt x="561" y="70"/>
                  </a:cubicBezTo>
                  <a:cubicBezTo>
                    <a:pt x="559" y="75"/>
                    <a:pt x="557" y="79"/>
                    <a:pt x="553" y="83"/>
                  </a:cubicBezTo>
                  <a:cubicBezTo>
                    <a:pt x="550" y="86"/>
                    <a:pt x="547" y="89"/>
                    <a:pt x="543" y="90"/>
                  </a:cubicBezTo>
                  <a:cubicBezTo>
                    <a:pt x="540" y="92"/>
                    <a:pt x="537" y="93"/>
                    <a:pt x="533" y="93"/>
                  </a:cubicBezTo>
                  <a:cubicBezTo>
                    <a:pt x="530" y="93"/>
                    <a:pt x="527" y="93"/>
                    <a:pt x="523" y="92"/>
                  </a:cubicBezTo>
                  <a:cubicBezTo>
                    <a:pt x="520" y="90"/>
                    <a:pt x="517" y="88"/>
                    <a:pt x="514" y="86"/>
                  </a:cubicBezTo>
                  <a:cubicBezTo>
                    <a:pt x="511" y="82"/>
                    <a:pt x="509" y="79"/>
                    <a:pt x="508" y="75"/>
                  </a:cubicBezTo>
                  <a:cubicBezTo>
                    <a:pt x="506" y="71"/>
                    <a:pt x="506" y="67"/>
                    <a:pt x="507" y="63"/>
                  </a:cubicBezTo>
                  <a:cubicBezTo>
                    <a:pt x="508" y="58"/>
                    <a:pt x="510" y="54"/>
                    <a:pt x="513" y="50"/>
                  </a:cubicBezTo>
                  <a:cubicBezTo>
                    <a:pt x="516" y="45"/>
                    <a:pt x="520" y="40"/>
                    <a:pt x="524" y="36"/>
                  </a:cubicBezTo>
                  <a:lnTo>
                    <a:pt x="533" y="28"/>
                  </a:lnTo>
                  <a:lnTo>
                    <a:pt x="528" y="23"/>
                  </a:lnTo>
                  <a:cubicBezTo>
                    <a:pt x="526" y="21"/>
                    <a:pt x="523" y="19"/>
                    <a:pt x="521" y="18"/>
                  </a:cubicBezTo>
                  <a:cubicBezTo>
                    <a:pt x="519" y="16"/>
                    <a:pt x="517" y="16"/>
                    <a:pt x="514" y="15"/>
                  </a:cubicBezTo>
                  <a:cubicBezTo>
                    <a:pt x="512" y="15"/>
                    <a:pt x="510" y="16"/>
                    <a:pt x="507" y="17"/>
                  </a:cubicBezTo>
                  <a:cubicBezTo>
                    <a:pt x="505" y="18"/>
                    <a:pt x="503" y="20"/>
                    <a:pt x="500" y="23"/>
                  </a:cubicBezTo>
                  <a:cubicBezTo>
                    <a:pt x="497" y="25"/>
                    <a:pt x="495" y="28"/>
                    <a:pt x="494" y="31"/>
                  </a:cubicBezTo>
                  <a:cubicBezTo>
                    <a:pt x="492" y="34"/>
                    <a:pt x="491" y="36"/>
                    <a:pt x="490" y="39"/>
                  </a:cubicBezTo>
                  <a:cubicBezTo>
                    <a:pt x="490" y="41"/>
                    <a:pt x="489" y="43"/>
                    <a:pt x="488" y="45"/>
                  </a:cubicBezTo>
                  <a:cubicBezTo>
                    <a:pt x="488" y="46"/>
                    <a:pt x="488" y="48"/>
                    <a:pt x="487" y="48"/>
                  </a:cubicBezTo>
                  <a:cubicBezTo>
                    <a:pt x="487" y="48"/>
                    <a:pt x="486" y="49"/>
                    <a:pt x="486" y="49"/>
                  </a:cubicBezTo>
                  <a:cubicBezTo>
                    <a:pt x="485" y="49"/>
                    <a:pt x="485" y="49"/>
                    <a:pt x="484" y="49"/>
                  </a:cubicBezTo>
                  <a:cubicBezTo>
                    <a:pt x="484" y="48"/>
                    <a:pt x="483" y="48"/>
                    <a:pt x="483" y="48"/>
                  </a:cubicBezTo>
                  <a:cubicBezTo>
                    <a:pt x="482" y="47"/>
                    <a:pt x="481" y="47"/>
                    <a:pt x="481" y="46"/>
                  </a:cubicBezTo>
                  <a:cubicBezTo>
                    <a:pt x="479" y="45"/>
                    <a:pt x="479" y="44"/>
                    <a:pt x="478" y="43"/>
                  </a:cubicBezTo>
                  <a:cubicBezTo>
                    <a:pt x="478" y="42"/>
                    <a:pt x="477" y="41"/>
                    <a:pt x="477" y="40"/>
                  </a:cubicBezTo>
                  <a:cubicBezTo>
                    <a:pt x="477" y="39"/>
                    <a:pt x="478" y="37"/>
                    <a:pt x="479" y="35"/>
                  </a:cubicBezTo>
                  <a:cubicBezTo>
                    <a:pt x="479" y="33"/>
                    <a:pt x="480" y="30"/>
                    <a:pt x="481" y="28"/>
                  </a:cubicBezTo>
                  <a:cubicBezTo>
                    <a:pt x="483" y="25"/>
                    <a:pt x="484" y="23"/>
                    <a:pt x="486" y="20"/>
                  </a:cubicBezTo>
                  <a:cubicBezTo>
                    <a:pt x="488" y="17"/>
                    <a:pt x="490" y="15"/>
                    <a:pt x="492" y="13"/>
                  </a:cubicBezTo>
                  <a:cubicBezTo>
                    <a:pt x="497" y="8"/>
                    <a:pt x="501" y="5"/>
                    <a:pt x="505" y="3"/>
                  </a:cubicBezTo>
                  <a:cubicBezTo>
                    <a:pt x="509" y="1"/>
                    <a:pt x="513" y="0"/>
                    <a:pt x="516" y="0"/>
                  </a:cubicBezTo>
                  <a:cubicBezTo>
                    <a:pt x="520" y="0"/>
                    <a:pt x="524" y="1"/>
                    <a:pt x="527" y="3"/>
                  </a:cubicBezTo>
                  <a:cubicBezTo>
                    <a:pt x="531" y="5"/>
                    <a:pt x="535" y="8"/>
                    <a:pt x="538" y="12"/>
                  </a:cubicBezTo>
                  <a:lnTo>
                    <a:pt x="579" y="52"/>
                  </a:lnTo>
                  <a:close/>
                  <a:moveTo>
                    <a:pt x="540" y="35"/>
                  </a:moveTo>
                  <a:lnTo>
                    <a:pt x="531" y="45"/>
                  </a:lnTo>
                  <a:cubicBezTo>
                    <a:pt x="528" y="48"/>
                    <a:pt x="526" y="51"/>
                    <a:pt x="524" y="53"/>
                  </a:cubicBezTo>
                  <a:cubicBezTo>
                    <a:pt x="522" y="56"/>
                    <a:pt x="521" y="59"/>
                    <a:pt x="521" y="61"/>
                  </a:cubicBezTo>
                  <a:cubicBezTo>
                    <a:pt x="520" y="64"/>
                    <a:pt x="520" y="66"/>
                    <a:pt x="521" y="68"/>
                  </a:cubicBezTo>
                  <a:cubicBezTo>
                    <a:pt x="522" y="70"/>
                    <a:pt x="523" y="72"/>
                    <a:pt x="525" y="74"/>
                  </a:cubicBezTo>
                  <a:cubicBezTo>
                    <a:pt x="528" y="77"/>
                    <a:pt x="531" y="78"/>
                    <a:pt x="535" y="78"/>
                  </a:cubicBezTo>
                  <a:cubicBezTo>
                    <a:pt x="539" y="78"/>
                    <a:pt x="543" y="76"/>
                    <a:pt x="546" y="73"/>
                  </a:cubicBezTo>
                  <a:cubicBezTo>
                    <a:pt x="549" y="70"/>
                    <a:pt x="551" y="66"/>
                    <a:pt x="552" y="63"/>
                  </a:cubicBezTo>
                  <a:cubicBezTo>
                    <a:pt x="553" y="59"/>
                    <a:pt x="553" y="54"/>
                    <a:pt x="553" y="48"/>
                  </a:cubicBezTo>
                  <a:lnTo>
                    <a:pt x="540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591426" y="4191001"/>
              <a:ext cx="242888" cy="227013"/>
            </a:xfrm>
            <a:custGeom>
              <a:avLst/>
              <a:gdLst>
                <a:gd name="T0" fmla="*/ 174 w 431"/>
                <a:gd name="T1" fmla="*/ 315 h 404"/>
                <a:gd name="T2" fmla="*/ 165 w 431"/>
                <a:gd name="T3" fmla="*/ 322 h 404"/>
                <a:gd name="T4" fmla="*/ 134 w 431"/>
                <a:gd name="T5" fmla="*/ 352 h 404"/>
                <a:gd name="T6" fmla="*/ 130 w 431"/>
                <a:gd name="T7" fmla="*/ 359 h 404"/>
                <a:gd name="T8" fmla="*/ 123 w 431"/>
                <a:gd name="T9" fmla="*/ 363 h 404"/>
                <a:gd name="T10" fmla="*/ 94 w 431"/>
                <a:gd name="T11" fmla="*/ 393 h 404"/>
                <a:gd name="T12" fmla="*/ 87 w 431"/>
                <a:gd name="T13" fmla="*/ 402 h 404"/>
                <a:gd name="T14" fmla="*/ 3 w 431"/>
                <a:gd name="T15" fmla="*/ 324 h 404"/>
                <a:gd name="T16" fmla="*/ 14 w 431"/>
                <a:gd name="T17" fmla="*/ 304 h 404"/>
                <a:gd name="T18" fmla="*/ 113 w 431"/>
                <a:gd name="T19" fmla="*/ 342 h 404"/>
                <a:gd name="T20" fmla="*/ 75 w 431"/>
                <a:gd name="T21" fmla="*/ 245 h 404"/>
                <a:gd name="T22" fmla="*/ 88 w 431"/>
                <a:gd name="T23" fmla="*/ 229 h 404"/>
                <a:gd name="T24" fmla="*/ 175 w 431"/>
                <a:gd name="T25" fmla="*/ 310 h 404"/>
                <a:gd name="T26" fmla="*/ 233 w 431"/>
                <a:gd name="T27" fmla="*/ 254 h 404"/>
                <a:gd name="T28" fmla="*/ 176 w 431"/>
                <a:gd name="T29" fmla="*/ 278 h 404"/>
                <a:gd name="T30" fmla="*/ 147 w 431"/>
                <a:gd name="T31" fmla="*/ 218 h 404"/>
                <a:gd name="T32" fmla="*/ 204 w 431"/>
                <a:gd name="T33" fmla="*/ 194 h 404"/>
                <a:gd name="T34" fmla="*/ 188 w 431"/>
                <a:gd name="T35" fmla="*/ 205 h 404"/>
                <a:gd name="T36" fmla="*/ 159 w 431"/>
                <a:gd name="T37" fmla="*/ 233 h 404"/>
                <a:gd name="T38" fmla="*/ 192 w 431"/>
                <a:gd name="T39" fmla="*/ 267 h 404"/>
                <a:gd name="T40" fmla="*/ 221 w 431"/>
                <a:gd name="T41" fmla="*/ 239 h 404"/>
                <a:gd name="T42" fmla="*/ 285 w 431"/>
                <a:gd name="T43" fmla="*/ 202 h 404"/>
                <a:gd name="T44" fmla="*/ 278 w 431"/>
                <a:gd name="T45" fmla="*/ 211 h 404"/>
                <a:gd name="T46" fmla="*/ 184 w 431"/>
                <a:gd name="T47" fmla="*/ 124 h 404"/>
                <a:gd name="T48" fmla="*/ 188 w 431"/>
                <a:gd name="T49" fmla="*/ 116 h 404"/>
                <a:gd name="T50" fmla="*/ 195 w 431"/>
                <a:gd name="T51" fmla="*/ 113 h 404"/>
                <a:gd name="T52" fmla="*/ 307 w 431"/>
                <a:gd name="T53" fmla="*/ 181 h 404"/>
                <a:gd name="T54" fmla="*/ 298 w 431"/>
                <a:gd name="T55" fmla="*/ 190 h 404"/>
                <a:gd name="T56" fmla="*/ 235 w 431"/>
                <a:gd name="T57" fmla="*/ 129 h 404"/>
                <a:gd name="T58" fmla="*/ 242 w 431"/>
                <a:gd name="T59" fmla="*/ 120 h 404"/>
                <a:gd name="T60" fmla="*/ 307 w 431"/>
                <a:gd name="T61" fmla="*/ 179 h 404"/>
                <a:gd name="T62" fmla="*/ 221 w 431"/>
                <a:gd name="T63" fmla="*/ 115 h 404"/>
                <a:gd name="T64" fmla="*/ 221 w 431"/>
                <a:gd name="T65" fmla="*/ 94 h 404"/>
                <a:gd name="T66" fmla="*/ 358 w 431"/>
                <a:gd name="T67" fmla="*/ 123 h 404"/>
                <a:gd name="T68" fmla="*/ 334 w 431"/>
                <a:gd name="T69" fmla="*/ 154 h 404"/>
                <a:gd name="T70" fmla="*/ 318 w 431"/>
                <a:gd name="T71" fmla="*/ 153 h 404"/>
                <a:gd name="T72" fmla="*/ 315 w 431"/>
                <a:gd name="T73" fmla="*/ 147 h 404"/>
                <a:gd name="T74" fmla="*/ 338 w 431"/>
                <a:gd name="T75" fmla="*/ 136 h 404"/>
                <a:gd name="T76" fmla="*/ 341 w 431"/>
                <a:gd name="T77" fmla="*/ 114 h 404"/>
                <a:gd name="T78" fmla="*/ 314 w 431"/>
                <a:gd name="T79" fmla="*/ 117 h 404"/>
                <a:gd name="T80" fmla="*/ 281 w 431"/>
                <a:gd name="T81" fmla="*/ 114 h 404"/>
                <a:gd name="T82" fmla="*/ 285 w 431"/>
                <a:gd name="T83" fmla="*/ 75 h 404"/>
                <a:gd name="T84" fmla="*/ 304 w 431"/>
                <a:gd name="T85" fmla="*/ 64 h 404"/>
                <a:gd name="T86" fmla="*/ 310 w 431"/>
                <a:gd name="T87" fmla="*/ 67 h 404"/>
                <a:gd name="T88" fmla="*/ 313 w 431"/>
                <a:gd name="T89" fmla="*/ 73 h 404"/>
                <a:gd name="T90" fmla="*/ 294 w 431"/>
                <a:gd name="T91" fmla="*/ 83 h 404"/>
                <a:gd name="T92" fmla="*/ 291 w 431"/>
                <a:gd name="T93" fmla="*/ 103 h 404"/>
                <a:gd name="T94" fmla="*/ 318 w 431"/>
                <a:gd name="T95" fmla="*/ 100 h 404"/>
                <a:gd name="T96" fmla="*/ 351 w 431"/>
                <a:gd name="T97" fmla="*/ 102 h 404"/>
                <a:gd name="T98" fmla="*/ 366 w 431"/>
                <a:gd name="T99" fmla="*/ 64 h 404"/>
                <a:gd name="T100" fmla="*/ 407 w 431"/>
                <a:gd name="T101" fmla="*/ 66 h 404"/>
                <a:gd name="T102" fmla="*/ 422 w 431"/>
                <a:gd name="T103" fmla="*/ 42 h 404"/>
                <a:gd name="T104" fmla="*/ 428 w 431"/>
                <a:gd name="T105" fmla="*/ 44 h 404"/>
                <a:gd name="T106" fmla="*/ 431 w 431"/>
                <a:gd name="T107" fmla="*/ 50 h 404"/>
                <a:gd name="T108" fmla="*/ 415 w 431"/>
                <a:gd name="T109" fmla="*/ 76 h 404"/>
                <a:gd name="T110" fmla="*/ 353 w 431"/>
                <a:gd name="T111" fmla="*/ 74 h 404"/>
                <a:gd name="T112" fmla="*/ 348 w 431"/>
                <a:gd name="T113" fmla="*/ 12 h 404"/>
                <a:gd name="T114" fmla="*/ 403 w 431"/>
                <a:gd name="T115" fmla="*/ 14 h 404"/>
                <a:gd name="T116" fmla="*/ 356 w 431"/>
                <a:gd name="T117" fmla="*/ 21 h 404"/>
                <a:gd name="T118" fmla="*/ 358 w 431"/>
                <a:gd name="T119" fmla="*/ 5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1" h="404">
                  <a:moveTo>
                    <a:pt x="175" y="310"/>
                  </a:moveTo>
                  <a:cubicBezTo>
                    <a:pt x="176" y="310"/>
                    <a:pt x="176" y="311"/>
                    <a:pt x="176" y="311"/>
                  </a:cubicBezTo>
                  <a:cubicBezTo>
                    <a:pt x="176" y="312"/>
                    <a:pt x="176" y="312"/>
                    <a:pt x="175" y="313"/>
                  </a:cubicBezTo>
                  <a:cubicBezTo>
                    <a:pt x="175" y="313"/>
                    <a:pt x="175" y="314"/>
                    <a:pt x="174" y="315"/>
                  </a:cubicBezTo>
                  <a:cubicBezTo>
                    <a:pt x="174" y="316"/>
                    <a:pt x="173" y="317"/>
                    <a:pt x="172" y="318"/>
                  </a:cubicBezTo>
                  <a:cubicBezTo>
                    <a:pt x="170" y="319"/>
                    <a:pt x="170" y="320"/>
                    <a:pt x="169" y="320"/>
                  </a:cubicBezTo>
                  <a:cubicBezTo>
                    <a:pt x="168" y="321"/>
                    <a:pt x="167" y="321"/>
                    <a:pt x="167" y="322"/>
                  </a:cubicBezTo>
                  <a:cubicBezTo>
                    <a:pt x="166" y="322"/>
                    <a:pt x="165" y="322"/>
                    <a:pt x="165" y="322"/>
                  </a:cubicBezTo>
                  <a:cubicBezTo>
                    <a:pt x="165" y="322"/>
                    <a:pt x="164" y="322"/>
                    <a:pt x="164" y="321"/>
                  </a:cubicBezTo>
                  <a:lnTo>
                    <a:pt x="89" y="247"/>
                  </a:lnTo>
                  <a:lnTo>
                    <a:pt x="89" y="247"/>
                  </a:lnTo>
                  <a:lnTo>
                    <a:pt x="134" y="352"/>
                  </a:lnTo>
                  <a:cubicBezTo>
                    <a:pt x="134" y="353"/>
                    <a:pt x="134" y="353"/>
                    <a:pt x="134" y="353"/>
                  </a:cubicBezTo>
                  <a:cubicBezTo>
                    <a:pt x="134" y="354"/>
                    <a:pt x="134" y="354"/>
                    <a:pt x="133" y="355"/>
                  </a:cubicBezTo>
                  <a:cubicBezTo>
                    <a:pt x="133" y="356"/>
                    <a:pt x="133" y="356"/>
                    <a:pt x="132" y="357"/>
                  </a:cubicBezTo>
                  <a:cubicBezTo>
                    <a:pt x="132" y="358"/>
                    <a:pt x="131" y="359"/>
                    <a:pt x="130" y="359"/>
                  </a:cubicBezTo>
                  <a:cubicBezTo>
                    <a:pt x="129" y="360"/>
                    <a:pt x="128" y="361"/>
                    <a:pt x="127" y="362"/>
                  </a:cubicBezTo>
                  <a:cubicBezTo>
                    <a:pt x="127" y="362"/>
                    <a:pt x="126" y="363"/>
                    <a:pt x="125" y="363"/>
                  </a:cubicBezTo>
                  <a:cubicBezTo>
                    <a:pt x="125" y="363"/>
                    <a:pt x="124" y="363"/>
                    <a:pt x="124" y="363"/>
                  </a:cubicBezTo>
                  <a:cubicBezTo>
                    <a:pt x="123" y="363"/>
                    <a:pt x="123" y="363"/>
                    <a:pt x="123" y="363"/>
                  </a:cubicBezTo>
                  <a:lnTo>
                    <a:pt x="19" y="317"/>
                  </a:lnTo>
                  <a:lnTo>
                    <a:pt x="19" y="317"/>
                  </a:lnTo>
                  <a:lnTo>
                    <a:pt x="93" y="392"/>
                  </a:lnTo>
                  <a:cubicBezTo>
                    <a:pt x="94" y="392"/>
                    <a:pt x="94" y="393"/>
                    <a:pt x="94" y="393"/>
                  </a:cubicBezTo>
                  <a:cubicBezTo>
                    <a:pt x="94" y="393"/>
                    <a:pt x="94" y="394"/>
                    <a:pt x="94" y="395"/>
                  </a:cubicBezTo>
                  <a:cubicBezTo>
                    <a:pt x="93" y="395"/>
                    <a:pt x="93" y="396"/>
                    <a:pt x="92" y="397"/>
                  </a:cubicBezTo>
                  <a:cubicBezTo>
                    <a:pt x="92" y="398"/>
                    <a:pt x="91" y="399"/>
                    <a:pt x="90" y="400"/>
                  </a:cubicBezTo>
                  <a:cubicBezTo>
                    <a:pt x="89" y="401"/>
                    <a:pt x="88" y="402"/>
                    <a:pt x="87" y="402"/>
                  </a:cubicBezTo>
                  <a:cubicBezTo>
                    <a:pt x="86" y="403"/>
                    <a:pt x="85" y="403"/>
                    <a:pt x="85" y="404"/>
                  </a:cubicBezTo>
                  <a:cubicBezTo>
                    <a:pt x="84" y="404"/>
                    <a:pt x="83" y="404"/>
                    <a:pt x="83" y="404"/>
                  </a:cubicBezTo>
                  <a:cubicBezTo>
                    <a:pt x="83" y="404"/>
                    <a:pt x="82" y="404"/>
                    <a:pt x="82" y="403"/>
                  </a:cubicBezTo>
                  <a:lnTo>
                    <a:pt x="3" y="324"/>
                  </a:lnTo>
                  <a:cubicBezTo>
                    <a:pt x="1" y="323"/>
                    <a:pt x="0" y="321"/>
                    <a:pt x="0" y="319"/>
                  </a:cubicBezTo>
                  <a:cubicBezTo>
                    <a:pt x="1" y="317"/>
                    <a:pt x="1" y="316"/>
                    <a:pt x="3" y="314"/>
                  </a:cubicBezTo>
                  <a:lnTo>
                    <a:pt x="10" y="307"/>
                  </a:lnTo>
                  <a:cubicBezTo>
                    <a:pt x="11" y="306"/>
                    <a:pt x="12" y="305"/>
                    <a:pt x="14" y="304"/>
                  </a:cubicBezTo>
                  <a:cubicBezTo>
                    <a:pt x="15" y="303"/>
                    <a:pt x="16" y="303"/>
                    <a:pt x="18" y="302"/>
                  </a:cubicBezTo>
                  <a:cubicBezTo>
                    <a:pt x="19" y="302"/>
                    <a:pt x="21" y="302"/>
                    <a:pt x="22" y="303"/>
                  </a:cubicBezTo>
                  <a:cubicBezTo>
                    <a:pt x="23" y="303"/>
                    <a:pt x="25" y="304"/>
                    <a:pt x="27" y="304"/>
                  </a:cubicBezTo>
                  <a:lnTo>
                    <a:pt x="113" y="342"/>
                  </a:lnTo>
                  <a:lnTo>
                    <a:pt x="114" y="342"/>
                  </a:lnTo>
                  <a:lnTo>
                    <a:pt x="77" y="254"/>
                  </a:lnTo>
                  <a:cubicBezTo>
                    <a:pt x="76" y="252"/>
                    <a:pt x="76" y="251"/>
                    <a:pt x="75" y="249"/>
                  </a:cubicBezTo>
                  <a:cubicBezTo>
                    <a:pt x="75" y="248"/>
                    <a:pt x="75" y="246"/>
                    <a:pt x="75" y="245"/>
                  </a:cubicBezTo>
                  <a:cubicBezTo>
                    <a:pt x="75" y="244"/>
                    <a:pt x="76" y="243"/>
                    <a:pt x="76" y="242"/>
                  </a:cubicBezTo>
                  <a:cubicBezTo>
                    <a:pt x="77" y="240"/>
                    <a:pt x="78" y="239"/>
                    <a:pt x="79" y="238"/>
                  </a:cubicBezTo>
                  <a:lnTo>
                    <a:pt x="86" y="231"/>
                  </a:lnTo>
                  <a:cubicBezTo>
                    <a:pt x="87" y="230"/>
                    <a:pt x="88" y="230"/>
                    <a:pt x="88" y="229"/>
                  </a:cubicBezTo>
                  <a:cubicBezTo>
                    <a:pt x="89" y="229"/>
                    <a:pt x="90" y="229"/>
                    <a:pt x="91" y="229"/>
                  </a:cubicBezTo>
                  <a:cubicBezTo>
                    <a:pt x="92" y="229"/>
                    <a:pt x="93" y="229"/>
                    <a:pt x="94" y="229"/>
                  </a:cubicBezTo>
                  <a:cubicBezTo>
                    <a:pt x="94" y="230"/>
                    <a:pt x="95" y="230"/>
                    <a:pt x="96" y="231"/>
                  </a:cubicBezTo>
                  <a:lnTo>
                    <a:pt x="175" y="310"/>
                  </a:lnTo>
                  <a:close/>
                  <a:moveTo>
                    <a:pt x="219" y="205"/>
                  </a:moveTo>
                  <a:cubicBezTo>
                    <a:pt x="224" y="210"/>
                    <a:pt x="228" y="215"/>
                    <a:pt x="230" y="221"/>
                  </a:cubicBezTo>
                  <a:cubicBezTo>
                    <a:pt x="233" y="226"/>
                    <a:pt x="235" y="232"/>
                    <a:pt x="235" y="237"/>
                  </a:cubicBezTo>
                  <a:cubicBezTo>
                    <a:pt x="236" y="243"/>
                    <a:pt x="235" y="248"/>
                    <a:pt x="233" y="254"/>
                  </a:cubicBezTo>
                  <a:cubicBezTo>
                    <a:pt x="230" y="259"/>
                    <a:pt x="227" y="264"/>
                    <a:pt x="222" y="269"/>
                  </a:cubicBezTo>
                  <a:cubicBezTo>
                    <a:pt x="217" y="274"/>
                    <a:pt x="212" y="278"/>
                    <a:pt x="207" y="280"/>
                  </a:cubicBezTo>
                  <a:cubicBezTo>
                    <a:pt x="202" y="282"/>
                    <a:pt x="196" y="283"/>
                    <a:pt x="191" y="283"/>
                  </a:cubicBezTo>
                  <a:cubicBezTo>
                    <a:pt x="186" y="282"/>
                    <a:pt x="181" y="281"/>
                    <a:pt x="176" y="278"/>
                  </a:cubicBezTo>
                  <a:cubicBezTo>
                    <a:pt x="170" y="275"/>
                    <a:pt x="165" y="271"/>
                    <a:pt x="160" y="266"/>
                  </a:cubicBezTo>
                  <a:cubicBezTo>
                    <a:pt x="155" y="261"/>
                    <a:pt x="152" y="256"/>
                    <a:pt x="149" y="251"/>
                  </a:cubicBezTo>
                  <a:cubicBezTo>
                    <a:pt x="146" y="246"/>
                    <a:pt x="144" y="240"/>
                    <a:pt x="144" y="235"/>
                  </a:cubicBezTo>
                  <a:cubicBezTo>
                    <a:pt x="144" y="229"/>
                    <a:pt x="144" y="224"/>
                    <a:pt x="147" y="218"/>
                  </a:cubicBezTo>
                  <a:cubicBezTo>
                    <a:pt x="149" y="213"/>
                    <a:pt x="152" y="208"/>
                    <a:pt x="157" y="203"/>
                  </a:cubicBezTo>
                  <a:cubicBezTo>
                    <a:pt x="162" y="198"/>
                    <a:pt x="167" y="194"/>
                    <a:pt x="172" y="192"/>
                  </a:cubicBezTo>
                  <a:cubicBezTo>
                    <a:pt x="178" y="190"/>
                    <a:pt x="183" y="189"/>
                    <a:pt x="188" y="189"/>
                  </a:cubicBezTo>
                  <a:cubicBezTo>
                    <a:pt x="193" y="189"/>
                    <a:pt x="198" y="191"/>
                    <a:pt x="204" y="194"/>
                  </a:cubicBezTo>
                  <a:cubicBezTo>
                    <a:pt x="209" y="197"/>
                    <a:pt x="214" y="200"/>
                    <a:pt x="219" y="205"/>
                  </a:cubicBezTo>
                  <a:close/>
                  <a:moveTo>
                    <a:pt x="208" y="218"/>
                  </a:moveTo>
                  <a:cubicBezTo>
                    <a:pt x="205" y="214"/>
                    <a:pt x="202" y="212"/>
                    <a:pt x="198" y="209"/>
                  </a:cubicBezTo>
                  <a:cubicBezTo>
                    <a:pt x="195" y="207"/>
                    <a:pt x="191" y="205"/>
                    <a:pt x="188" y="205"/>
                  </a:cubicBezTo>
                  <a:cubicBezTo>
                    <a:pt x="184" y="204"/>
                    <a:pt x="180" y="204"/>
                    <a:pt x="177" y="205"/>
                  </a:cubicBezTo>
                  <a:cubicBezTo>
                    <a:pt x="173" y="206"/>
                    <a:pt x="170" y="209"/>
                    <a:pt x="166" y="212"/>
                  </a:cubicBezTo>
                  <a:cubicBezTo>
                    <a:pt x="163" y="215"/>
                    <a:pt x="161" y="219"/>
                    <a:pt x="159" y="222"/>
                  </a:cubicBezTo>
                  <a:cubicBezTo>
                    <a:pt x="158" y="226"/>
                    <a:pt x="158" y="229"/>
                    <a:pt x="159" y="233"/>
                  </a:cubicBezTo>
                  <a:cubicBezTo>
                    <a:pt x="159" y="237"/>
                    <a:pt x="161" y="240"/>
                    <a:pt x="163" y="244"/>
                  </a:cubicBezTo>
                  <a:cubicBezTo>
                    <a:pt x="165" y="247"/>
                    <a:pt x="168" y="251"/>
                    <a:pt x="171" y="254"/>
                  </a:cubicBezTo>
                  <a:cubicBezTo>
                    <a:pt x="174" y="258"/>
                    <a:pt x="178" y="260"/>
                    <a:pt x="181" y="263"/>
                  </a:cubicBezTo>
                  <a:cubicBezTo>
                    <a:pt x="185" y="265"/>
                    <a:pt x="188" y="266"/>
                    <a:pt x="192" y="267"/>
                  </a:cubicBezTo>
                  <a:cubicBezTo>
                    <a:pt x="195" y="268"/>
                    <a:pt x="199" y="268"/>
                    <a:pt x="202" y="267"/>
                  </a:cubicBezTo>
                  <a:cubicBezTo>
                    <a:pt x="206" y="265"/>
                    <a:pt x="210" y="263"/>
                    <a:pt x="213" y="260"/>
                  </a:cubicBezTo>
                  <a:cubicBezTo>
                    <a:pt x="216" y="256"/>
                    <a:pt x="219" y="253"/>
                    <a:pt x="220" y="249"/>
                  </a:cubicBezTo>
                  <a:cubicBezTo>
                    <a:pt x="221" y="246"/>
                    <a:pt x="221" y="242"/>
                    <a:pt x="221" y="239"/>
                  </a:cubicBezTo>
                  <a:cubicBezTo>
                    <a:pt x="220" y="235"/>
                    <a:pt x="219" y="232"/>
                    <a:pt x="217" y="228"/>
                  </a:cubicBezTo>
                  <a:cubicBezTo>
                    <a:pt x="214" y="224"/>
                    <a:pt x="212" y="221"/>
                    <a:pt x="208" y="218"/>
                  </a:cubicBezTo>
                  <a:close/>
                  <a:moveTo>
                    <a:pt x="284" y="201"/>
                  </a:moveTo>
                  <a:cubicBezTo>
                    <a:pt x="284" y="202"/>
                    <a:pt x="285" y="202"/>
                    <a:pt x="285" y="202"/>
                  </a:cubicBezTo>
                  <a:cubicBezTo>
                    <a:pt x="285" y="203"/>
                    <a:pt x="285" y="203"/>
                    <a:pt x="284" y="204"/>
                  </a:cubicBezTo>
                  <a:cubicBezTo>
                    <a:pt x="284" y="205"/>
                    <a:pt x="284" y="205"/>
                    <a:pt x="283" y="206"/>
                  </a:cubicBezTo>
                  <a:cubicBezTo>
                    <a:pt x="282" y="207"/>
                    <a:pt x="282" y="208"/>
                    <a:pt x="281" y="209"/>
                  </a:cubicBezTo>
                  <a:cubicBezTo>
                    <a:pt x="279" y="210"/>
                    <a:pt x="279" y="211"/>
                    <a:pt x="278" y="211"/>
                  </a:cubicBezTo>
                  <a:cubicBezTo>
                    <a:pt x="277" y="212"/>
                    <a:pt x="276" y="212"/>
                    <a:pt x="276" y="213"/>
                  </a:cubicBezTo>
                  <a:cubicBezTo>
                    <a:pt x="275" y="213"/>
                    <a:pt x="275" y="213"/>
                    <a:pt x="274" y="213"/>
                  </a:cubicBezTo>
                  <a:cubicBezTo>
                    <a:pt x="274" y="213"/>
                    <a:pt x="273" y="213"/>
                    <a:pt x="273" y="212"/>
                  </a:cubicBezTo>
                  <a:lnTo>
                    <a:pt x="184" y="124"/>
                  </a:lnTo>
                  <a:cubicBezTo>
                    <a:pt x="184" y="123"/>
                    <a:pt x="184" y="123"/>
                    <a:pt x="184" y="123"/>
                  </a:cubicBezTo>
                  <a:cubicBezTo>
                    <a:pt x="184" y="122"/>
                    <a:pt x="184" y="122"/>
                    <a:pt x="184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6" y="118"/>
                    <a:pt x="187" y="117"/>
                    <a:pt x="188" y="116"/>
                  </a:cubicBezTo>
                  <a:cubicBezTo>
                    <a:pt x="189" y="115"/>
                    <a:pt x="190" y="114"/>
                    <a:pt x="191" y="114"/>
                  </a:cubicBezTo>
                  <a:cubicBezTo>
                    <a:pt x="191" y="113"/>
                    <a:pt x="192" y="112"/>
                    <a:pt x="193" y="112"/>
                  </a:cubicBezTo>
                  <a:cubicBezTo>
                    <a:pt x="193" y="112"/>
                    <a:pt x="194" y="112"/>
                    <a:pt x="194" y="112"/>
                  </a:cubicBezTo>
                  <a:cubicBezTo>
                    <a:pt x="195" y="112"/>
                    <a:pt x="195" y="112"/>
                    <a:pt x="195" y="113"/>
                  </a:cubicBezTo>
                  <a:lnTo>
                    <a:pt x="284" y="201"/>
                  </a:lnTo>
                  <a:close/>
                  <a:moveTo>
                    <a:pt x="307" y="179"/>
                  </a:moveTo>
                  <a:cubicBezTo>
                    <a:pt x="307" y="179"/>
                    <a:pt x="307" y="179"/>
                    <a:pt x="307" y="180"/>
                  </a:cubicBezTo>
                  <a:cubicBezTo>
                    <a:pt x="307" y="180"/>
                    <a:pt x="307" y="181"/>
                    <a:pt x="307" y="181"/>
                  </a:cubicBezTo>
                  <a:cubicBezTo>
                    <a:pt x="307" y="182"/>
                    <a:pt x="306" y="183"/>
                    <a:pt x="306" y="183"/>
                  </a:cubicBezTo>
                  <a:cubicBezTo>
                    <a:pt x="305" y="184"/>
                    <a:pt x="304" y="185"/>
                    <a:pt x="303" y="186"/>
                  </a:cubicBezTo>
                  <a:cubicBezTo>
                    <a:pt x="302" y="187"/>
                    <a:pt x="301" y="188"/>
                    <a:pt x="300" y="189"/>
                  </a:cubicBezTo>
                  <a:cubicBezTo>
                    <a:pt x="300" y="189"/>
                    <a:pt x="299" y="190"/>
                    <a:pt x="298" y="190"/>
                  </a:cubicBezTo>
                  <a:cubicBezTo>
                    <a:pt x="298" y="190"/>
                    <a:pt x="297" y="190"/>
                    <a:pt x="297" y="190"/>
                  </a:cubicBezTo>
                  <a:cubicBezTo>
                    <a:pt x="296" y="190"/>
                    <a:pt x="296" y="190"/>
                    <a:pt x="296" y="190"/>
                  </a:cubicBezTo>
                  <a:lnTo>
                    <a:pt x="236" y="130"/>
                  </a:lnTo>
                  <a:cubicBezTo>
                    <a:pt x="236" y="130"/>
                    <a:pt x="235" y="129"/>
                    <a:pt x="235" y="129"/>
                  </a:cubicBezTo>
                  <a:cubicBezTo>
                    <a:pt x="235" y="128"/>
                    <a:pt x="235" y="128"/>
                    <a:pt x="236" y="127"/>
                  </a:cubicBezTo>
                  <a:cubicBezTo>
                    <a:pt x="236" y="127"/>
                    <a:pt x="236" y="126"/>
                    <a:pt x="237" y="125"/>
                  </a:cubicBezTo>
                  <a:cubicBezTo>
                    <a:pt x="237" y="124"/>
                    <a:pt x="238" y="124"/>
                    <a:pt x="239" y="122"/>
                  </a:cubicBezTo>
                  <a:cubicBezTo>
                    <a:pt x="240" y="121"/>
                    <a:pt x="241" y="120"/>
                    <a:pt x="242" y="120"/>
                  </a:cubicBezTo>
                  <a:cubicBezTo>
                    <a:pt x="243" y="119"/>
                    <a:pt x="244" y="119"/>
                    <a:pt x="244" y="119"/>
                  </a:cubicBezTo>
                  <a:cubicBezTo>
                    <a:pt x="245" y="118"/>
                    <a:pt x="245" y="118"/>
                    <a:pt x="246" y="118"/>
                  </a:cubicBezTo>
                  <a:cubicBezTo>
                    <a:pt x="246" y="119"/>
                    <a:pt x="247" y="119"/>
                    <a:pt x="247" y="119"/>
                  </a:cubicBezTo>
                  <a:lnTo>
                    <a:pt x="307" y="179"/>
                  </a:lnTo>
                  <a:close/>
                  <a:moveTo>
                    <a:pt x="228" y="98"/>
                  </a:moveTo>
                  <a:cubicBezTo>
                    <a:pt x="231" y="100"/>
                    <a:pt x="232" y="102"/>
                    <a:pt x="232" y="104"/>
                  </a:cubicBezTo>
                  <a:cubicBezTo>
                    <a:pt x="232" y="106"/>
                    <a:pt x="230" y="108"/>
                    <a:pt x="228" y="111"/>
                  </a:cubicBezTo>
                  <a:cubicBezTo>
                    <a:pt x="225" y="114"/>
                    <a:pt x="223" y="115"/>
                    <a:pt x="221" y="115"/>
                  </a:cubicBezTo>
                  <a:cubicBezTo>
                    <a:pt x="219" y="115"/>
                    <a:pt x="217" y="114"/>
                    <a:pt x="215" y="111"/>
                  </a:cubicBezTo>
                  <a:cubicBezTo>
                    <a:pt x="212" y="109"/>
                    <a:pt x="211" y="106"/>
                    <a:pt x="211" y="105"/>
                  </a:cubicBezTo>
                  <a:cubicBezTo>
                    <a:pt x="211" y="103"/>
                    <a:pt x="212" y="100"/>
                    <a:pt x="215" y="98"/>
                  </a:cubicBezTo>
                  <a:cubicBezTo>
                    <a:pt x="217" y="95"/>
                    <a:pt x="220" y="94"/>
                    <a:pt x="221" y="94"/>
                  </a:cubicBezTo>
                  <a:cubicBezTo>
                    <a:pt x="223" y="94"/>
                    <a:pt x="226" y="95"/>
                    <a:pt x="228" y="98"/>
                  </a:cubicBezTo>
                  <a:close/>
                  <a:moveTo>
                    <a:pt x="351" y="102"/>
                  </a:moveTo>
                  <a:cubicBezTo>
                    <a:pt x="354" y="105"/>
                    <a:pt x="356" y="108"/>
                    <a:pt x="357" y="112"/>
                  </a:cubicBezTo>
                  <a:cubicBezTo>
                    <a:pt x="359" y="115"/>
                    <a:pt x="359" y="119"/>
                    <a:pt x="358" y="123"/>
                  </a:cubicBezTo>
                  <a:cubicBezTo>
                    <a:pt x="358" y="126"/>
                    <a:pt x="357" y="130"/>
                    <a:pt x="355" y="134"/>
                  </a:cubicBezTo>
                  <a:cubicBezTo>
                    <a:pt x="353" y="138"/>
                    <a:pt x="350" y="141"/>
                    <a:pt x="347" y="145"/>
                  </a:cubicBezTo>
                  <a:cubicBezTo>
                    <a:pt x="344" y="147"/>
                    <a:pt x="342" y="149"/>
                    <a:pt x="340" y="150"/>
                  </a:cubicBezTo>
                  <a:cubicBezTo>
                    <a:pt x="338" y="152"/>
                    <a:pt x="336" y="153"/>
                    <a:pt x="334" y="154"/>
                  </a:cubicBezTo>
                  <a:cubicBezTo>
                    <a:pt x="332" y="155"/>
                    <a:pt x="330" y="156"/>
                    <a:pt x="328" y="156"/>
                  </a:cubicBezTo>
                  <a:cubicBezTo>
                    <a:pt x="326" y="157"/>
                    <a:pt x="325" y="157"/>
                    <a:pt x="324" y="157"/>
                  </a:cubicBezTo>
                  <a:cubicBezTo>
                    <a:pt x="323" y="157"/>
                    <a:pt x="322" y="157"/>
                    <a:pt x="321" y="156"/>
                  </a:cubicBezTo>
                  <a:cubicBezTo>
                    <a:pt x="320" y="156"/>
                    <a:pt x="319" y="155"/>
                    <a:pt x="318" y="153"/>
                  </a:cubicBezTo>
                  <a:cubicBezTo>
                    <a:pt x="317" y="153"/>
                    <a:pt x="316" y="152"/>
                    <a:pt x="316" y="151"/>
                  </a:cubicBezTo>
                  <a:cubicBezTo>
                    <a:pt x="315" y="150"/>
                    <a:pt x="315" y="150"/>
                    <a:pt x="315" y="149"/>
                  </a:cubicBezTo>
                  <a:cubicBezTo>
                    <a:pt x="315" y="149"/>
                    <a:pt x="314" y="149"/>
                    <a:pt x="315" y="148"/>
                  </a:cubicBezTo>
                  <a:cubicBezTo>
                    <a:pt x="315" y="148"/>
                    <a:pt x="315" y="147"/>
                    <a:pt x="315" y="147"/>
                  </a:cubicBezTo>
                  <a:cubicBezTo>
                    <a:pt x="316" y="147"/>
                    <a:pt x="317" y="146"/>
                    <a:pt x="318" y="146"/>
                  </a:cubicBezTo>
                  <a:cubicBezTo>
                    <a:pt x="320" y="145"/>
                    <a:pt x="322" y="145"/>
                    <a:pt x="324" y="144"/>
                  </a:cubicBezTo>
                  <a:cubicBezTo>
                    <a:pt x="326" y="144"/>
                    <a:pt x="328" y="143"/>
                    <a:pt x="331" y="141"/>
                  </a:cubicBezTo>
                  <a:cubicBezTo>
                    <a:pt x="333" y="140"/>
                    <a:pt x="336" y="138"/>
                    <a:pt x="338" y="136"/>
                  </a:cubicBezTo>
                  <a:cubicBezTo>
                    <a:pt x="340" y="134"/>
                    <a:pt x="341" y="132"/>
                    <a:pt x="342" y="130"/>
                  </a:cubicBezTo>
                  <a:cubicBezTo>
                    <a:pt x="344" y="128"/>
                    <a:pt x="344" y="126"/>
                    <a:pt x="345" y="124"/>
                  </a:cubicBezTo>
                  <a:cubicBezTo>
                    <a:pt x="345" y="122"/>
                    <a:pt x="345" y="121"/>
                    <a:pt x="344" y="119"/>
                  </a:cubicBezTo>
                  <a:cubicBezTo>
                    <a:pt x="344" y="117"/>
                    <a:pt x="342" y="115"/>
                    <a:pt x="341" y="114"/>
                  </a:cubicBezTo>
                  <a:cubicBezTo>
                    <a:pt x="339" y="112"/>
                    <a:pt x="337" y="111"/>
                    <a:pt x="335" y="111"/>
                  </a:cubicBezTo>
                  <a:cubicBezTo>
                    <a:pt x="333" y="110"/>
                    <a:pt x="331" y="111"/>
                    <a:pt x="329" y="111"/>
                  </a:cubicBezTo>
                  <a:cubicBezTo>
                    <a:pt x="327" y="112"/>
                    <a:pt x="324" y="112"/>
                    <a:pt x="322" y="113"/>
                  </a:cubicBezTo>
                  <a:cubicBezTo>
                    <a:pt x="319" y="115"/>
                    <a:pt x="317" y="116"/>
                    <a:pt x="314" y="117"/>
                  </a:cubicBezTo>
                  <a:cubicBezTo>
                    <a:pt x="311" y="118"/>
                    <a:pt x="309" y="119"/>
                    <a:pt x="306" y="120"/>
                  </a:cubicBezTo>
                  <a:cubicBezTo>
                    <a:pt x="303" y="121"/>
                    <a:pt x="301" y="121"/>
                    <a:pt x="298" y="121"/>
                  </a:cubicBezTo>
                  <a:cubicBezTo>
                    <a:pt x="295" y="121"/>
                    <a:pt x="292" y="121"/>
                    <a:pt x="289" y="120"/>
                  </a:cubicBezTo>
                  <a:cubicBezTo>
                    <a:pt x="287" y="119"/>
                    <a:pt x="284" y="117"/>
                    <a:pt x="281" y="114"/>
                  </a:cubicBezTo>
                  <a:cubicBezTo>
                    <a:pt x="279" y="112"/>
                    <a:pt x="277" y="109"/>
                    <a:pt x="276" y="106"/>
                  </a:cubicBezTo>
                  <a:cubicBezTo>
                    <a:pt x="275" y="103"/>
                    <a:pt x="274" y="100"/>
                    <a:pt x="274" y="96"/>
                  </a:cubicBezTo>
                  <a:cubicBezTo>
                    <a:pt x="275" y="93"/>
                    <a:pt x="276" y="89"/>
                    <a:pt x="277" y="86"/>
                  </a:cubicBezTo>
                  <a:cubicBezTo>
                    <a:pt x="279" y="82"/>
                    <a:pt x="282" y="78"/>
                    <a:pt x="285" y="75"/>
                  </a:cubicBezTo>
                  <a:cubicBezTo>
                    <a:pt x="287" y="73"/>
                    <a:pt x="289" y="72"/>
                    <a:pt x="291" y="70"/>
                  </a:cubicBezTo>
                  <a:cubicBezTo>
                    <a:pt x="292" y="69"/>
                    <a:pt x="294" y="68"/>
                    <a:pt x="296" y="67"/>
                  </a:cubicBezTo>
                  <a:cubicBezTo>
                    <a:pt x="298" y="66"/>
                    <a:pt x="299" y="65"/>
                    <a:pt x="300" y="65"/>
                  </a:cubicBezTo>
                  <a:cubicBezTo>
                    <a:pt x="302" y="64"/>
                    <a:pt x="303" y="64"/>
                    <a:pt x="304" y="64"/>
                  </a:cubicBezTo>
                  <a:cubicBezTo>
                    <a:pt x="305" y="64"/>
                    <a:pt x="305" y="64"/>
                    <a:pt x="306" y="64"/>
                  </a:cubicBezTo>
                  <a:cubicBezTo>
                    <a:pt x="306" y="64"/>
                    <a:pt x="306" y="64"/>
                    <a:pt x="307" y="65"/>
                  </a:cubicBezTo>
                  <a:cubicBezTo>
                    <a:pt x="307" y="65"/>
                    <a:pt x="308" y="65"/>
                    <a:pt x="308" y="66"/>
                  </a:cubicBezTo>
                  <a:cubicBezTo>
                    <a:pt x="309" y="66"/>
                    <a:pt x="309" y="67"/>
                    <a:pt x="310" y="67"/>
                  </a:cubicBezTo>
                  <a:cubicBezTo>
                    <a:pt x="311" y="68"/>
                    <a:pt x="311" y="69"/>
                    <a:pt x="312" y="69"/>
                  </a:cubicBezTo>
                  <a:cubicBezTo>
                    <a:pt x="312" y="70"/>
                    <a:pt x="313" y="71"/>
                    <a:pt x="313" y="71"/>
                  </a:cubicBezTo>
                  <a:cubicBezTo>
                    <a:pt x="313" y="72"/>
                    <a:pt x="313" y="72"/>
                    <a:pt x="313" y="72"/>
                  </a:cubicBezTo>
                  <a:cubicBezTo>
                    <a:pt x="313" y="73"/>
                    <a:pt x="313" y="73"/>
                    <a:pt x="313" y="73"/>
                  </a:cubicBezTo>
                  <a:cubicBezTo>
                    <a:pt x="312" y="74"/>
                    <a:pt x="311" y="74"/>
                    <a:pt x="310" y="74"/>
                  </a:cubicBezTo>
                  <a:cubicBezTo>
                    <a:pt x="309" y="75"/>
                    <a:pt x="308" y="75"/>
                    <a:pt x="306" y="76"/>
                  </a:cubicBezTo>
                  <a:cubicBezTo>
                    <a:pt x="304" y="76"/>
                    <a:pt x="302" y="77"/>
                    <a:pt x="300" y="78"/>
                  </a:cubicBezTo>
                  <a:cubicBezTo>
                    <a:pt x="298" y="80"/>
                    <a:pt x="296" y="81"/>
                    <a:pt x="294" y="83"/>
                  </a:cubicBezTo>
                  <a:cubicBezTo>
                    <a:pt x="292" y="85"/>
                    <a:pt x="290" y="87"/>
                    <a:pt x="289" y="89"/>
                  </a:cubicBezTo>
                  <a:cubicBezTo>
                    <a:pt x="288" y="91"/>
                    <a:pt x="288" y="92"/>
                    <a:pt x="288" y="94"/>
                  </a:cubicBezTo>
                  <a:cubicBezTo>
                    <a:pt x="288" y="96"/>
                    <a:pt x="288" y="97"/>
                    <a:pt x="288" y="99"/>
                  </a:cubicBezTo>
                  <a:cubicBezTo>
                    <a:pt x="289" y="100"/>
                    <a:pt x="290" y="102"/>
                    <a:pt x="291" y="103"/>
                  </a:cubicBezTo>
                  <a:cubicBezTo>
                    <a:pt x="293" y="105"/>
                    <a:pt x="295" y="106"/>
                    <a:pt x="297" y="106"/>
                  </a:cubicBezTo>
                  <a:cubicBezTo>
                    <a:pt x="299" y="106"/>
                    <a:pt x="301" y="106"/>
                    <a:pt x="303" y="106"/>
                  </a:cubicBezTo>
                  <a:cubicBezTo>
                    <a:pt x="306" y="105"/>
                    <a:pt x="308" y="104"/>
                    <a:pt x="311" y="103"/>
                  </a:cubicBezTo>
                  <a:cubicBezTo>
                    <a:pt x="313" y="102"/>
                    <a:pt x="316" y="101"/>
                    <a:pt x="318" y="100"/>
                  </a:cubicBezTo>
                  <a:cubicBezTo>
                    <a:pt x="321" y="99"/>
                    <a:pt x="324" y="98"/>
                    <a:pt x="326" y="97"/>
                  </a:cubicBezTo>
                  <a:cubicBezTo>
                    <a:pt x="329" y="96"/>
                    <a:pt x="332" y="95"/>
                    <a:pt x="335" y="95"/>
                  </a:cubicBezTo>
                  <a:cubicBezTo>
                    <a:pt x="337" y="95"/>
                    <a:pt x="340" y="96"/>
                    <a:pt x="343" y="97"/>
                  </a:cubicBezTo>
                  <a:cubicBezTo>
                    <a:pt x="346" y="98"/>
                    <a:pt x="348" y="99"/>
                    <a:pt x="351" y="102"/>
                  </a:cubicBezTo>
                  <a:close/>
                  <a:moveTo>
                    <a:pt x="405" y="16"/>
                  </a:moveTo>
                  <a:cubicBezTo>
                    <a:pt x="406" y="17"/>
                    <a:pt x="407" y="19"/>
                    <a:pt x="407" y="21"/>
                  </a:cubicBezTo>
                  <a:cubicBezTo>
                    <a:pt x="407" y="22"/>
                    <a:pt x="406" y="24"/>
                    <a:pt x="405" y="25"/>
                  </a:cubicBezTo>
                  <a:lnTo>
                    <a:pt x="366" y="64"/>
                  </a:lnTo>
                  <a:cubicBezTo>
                    <a:pt x="369" y="67"/>
                    <a:pt x="373" y="70"/>
                    <a:pt x="376" y="72"/>
                  </a:cubicBezTo>
                  <a:cubicBezTo>
                    <a:pt x="379" y="74"/>
                    <a:pt x="383" y="75"/>
                    <a:pt x="386" y="76"/>
                  </a:cubicBezTo>
                  <a:cubicBezTo>
                    <a:pt x="389" y="76"/>
                    <a:pt x="393" y="75"/>
                    <a:pt x="396" y="74"/>
                  </a:cubicBezTo>
                  <a:cubicBezTo>
                    <a:pt x="400" y="72"/>
                    <a:pt x="403" y="70"/>
                    <a:pt x="407" y="66"/>
                  </a:cubicBezTo>
                  <a:cubicBezTo>
                    <a:pt x="410" y="63"/>
                    <a:pt x="412" y="61"/>
                    <a:pt x="414" y="58"/>
                  </a:cubicBezTo>
                  <a:cubicBezTo>
                    <a:pt x="416" y="55"/>
                    <a:pt x="417" y="53"/>
                    <a:pt x="418" y="51"/>
                  </a:cubicBezTo>
                  <a:cubicBezTo>
                    <a:pt x="419" y="48"/>
                    <a:pt x="420" y="47"/>
                    <a:pt x="421" y="45"/>
                  </a:cubicBezTo>
                  <a:cubicBezTo>
                    <a:pt x="421" y="44"/>
                    <a:pt x="422" y="43"/>
                    <a:pt x="422" y="42"/>
                  </a:cubicBezTo>
                  <a:cubicBezTo>
                    <a:pt x="423" y="42"/>
                    <a:pt x="423" y="42"/>
                    <a:pt x="423" y="41"/>
                  </a:cubicBezTo>
                  <a:cubicBezTo>
                    <a:pt x="424" y="41"/>
                    <a:pt x="424" y="41"/>
                    <a:pt x="425" y="42"/>
                  </a:cubicBezTo>
                  <a:cubicBezTo>
                    <a:pt x="425" y="42"/>
                    <a:pt x="426" y="42"/>
                    <a:pt x="426" y="43"/>
                  </a:cubicBezTo>
                  <a:cubicBezTo>
                    <a:pt x="427" y="43"/>
                    <a:pt x="428" y="44"/>
                    <a:pt x="428" y="44"/>
                  </a:cubicBezTo>
                  <a:cubicBezTo>
                    <a:pt x="429" y="45"/>
                    <a:pt x="429" y="46"/>
                    <a:pt x="430" y="46"/>
                  </a:cubicBezTo>
                  <a:cubicBezTo>
                    <a:pt x="430" y="46"/>
                    <a:pt x="430" y="47"/>
                    <a:pt x="431" y="47"/>
                  </a:cubicBezTo>
                  <a:cubicBezTo>
                    <a:pt x="431" y="48"/>
                    <a:pt x="431" y="48"/>
                    <a:pt x="431" y="49"/>
                  </a:cubicBezTo>
                  <a:cubicBezTo>
                    <a:pt x="431" y="49"/>
                    <a:pt x="431" y="49"/>
                    <a:pt x="431" y="50"/>
                  </a:cubicBezTo>
                  <a:cubicBezTo>
                    <a:pt x="431" y="50"/>
                    <a:pt x="431" y="52"/>
                    <a:pt x="430" y="53"/>
                  </a:cubicBezTo>
                  <a:cubicBezTo>
                    <a:pt x="430" y="55"/>
                    <a:pt x="429" y="57"/>
                    <a:pt x="427" y="60"/>
                  </a:cubicBezTo>
                  <a:cubicBezTo>
                    <a:pt x="426" y="62"/>
                    <a:pt x="424" y="65"/>
                    <a:pt x="422" y="68"/>
                  </a:cubicBezTo>
                  <a:cubicBezTo>
                    <a:pt x="420" y="70"/>
                    <a:pt x="418" y="73"/>
                    <a:pt x="415" y="76"/>
                  </a:cubicBezTo>
                  <a:cubicBezTo>
                    <a:pt x="410" y="81"/>
                    <a:pt x="405" y="85"/>
                    <a:pt x="400" y="87"/>
                  </a:cubicBezTo>
                  <a:cubicBezTo>
                    <a:pt x="395" y="89"/>
                    <a:pt x="390" y="90"/>
                    <a:pt x="385" y="90"/>
                  </a:cubicBezTo>
                  <a:cubicBezTo>
                    <a:pt x="379" y="90"/>
                    <a:pt x="374" y="89"/>
                    <a:pt x="369" y="86"/>
                  </a:cubicBezTo>
                  <a:cubicBezTo>
                    <a:pt x="363" y="83"/>
                    <a:pt x="358" y="79"/>
                    <a:pt x="353" y="74"/>
                  </a:cubicBezTo>
                  <a:cubicBezTo>
                    <a:pt x="347" y="68"/>
                    <a:pt x="344" y="63"/>
                    <a:pt x="341" y="58"/>
                  </a:cubicBezTo>
                  <a:cubicBezTo>
                    <a:pt x="338" y="52"/>
                    <a:pt x="336" y="47"/>
                    <a:pt x="336" y="42"/>
                  </a:cubicBezTo>
                  <a:cubicBezTo>
                    <a:pt x="336" y="36"/>
                    <a:pt x="337" y="31"/>
                    <a:pt x="339" y="26"/>
                  </a:cubicBezTo>
                  <a:cubicBezTo>
                    <a:pt x="341" y="21"/>
                    <a:pt x="344" y="16"/>
                    <a:pt x="348" y="12"/>
                  </a:cubicBezTo>
                  <a:cubicBezTo>
                    <a:pt x="353" y="7"/>
                    <a:pt x="358" y="4"/>
                    <a:pt x="362" y="2"/>
                  </a:cubicBezTo>
                  <a:cubicBezTo>
                    <a:pt x="367" y="0"/>
                    <a:pt x="372" y="0"/>
                    <a:pt x="377" y="0"/>
                  </a:cubicBezTo>
                  <a:cubicBezTo>
                    <a:pt x="381" y="0"/>
                    <a:pt x="386" y="2"/>
                    <a:pt x="390" y="4"/>
                  </a:cubicBezTo>
                  <a:cubicBezTo>
                    <a:pt x="395" y="7"/>
                    <a:pt x="399" y="10"/>
                    <a:pt x="403" y="14"/>
                  </a:cubicBezTo>
                  <a:lnTo>
                    <a:pt x="405" y="16"/>
                  </a:lnTo>
                  <a:close/>
                  <a:moveTo>
                    <a:pt x="390" y="24"/>
                  </a:moveTo>
                  <a:cubicBezTo>
                    <a:pt x="385" y="18"/>
                    <a:pt x="379" y="14"/>
                    <a:pt x="373" y="14"/>
                  </a:cubicBezTo>
                  <a:cubicBezTo>
                    <a:pt x="367" y="13"/>
                    <a:pt x="361" y="16"/>
                    <a:pt x="356" y="21"/>
                  </a:cubicBezTo>
                  <a:cubicBezTo>
                    <a:pt x="353" y="24"/>
                    <a:pt x="352" y="27"/>
                    <a:pt x="351" y="30"/>
                  </a:cubicBezTo>
                  <a:cubicBezTo>
                    <a:pt x="350" y="33"/>
                    <a:pt x="349" y="36"/>
                    <a:pt x="349" y="39"/>
                  </a:cubicBezTo>
                  <a:cubicBezTo>
                    <a:pt x="350" y="42"/>
                    <a:pt x="351" y="45"/>
                    <a:pt x="352" y="48"/>
                  </a:cubicBezTo>
                  <a:cubicBezTo>
                    <a:pt x="354" y="51"/>
                    <a:pt x="356" y="54"/>
                    <a:pt x="358" y="56"/>
                  </a:cubicBezTo>
                  <a:lnTo>
                    <a:pt x="390" y="24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92" name="Freeform 89"/>
            <p:cNvSpPr>
              <a:spLocks noEditPoints="1"/>
            </p:cNvSpPr>
            <p:nvPr/>
          </p:nvSpPr>
          <p:spPr bwMode="auto">
            <a:xfrm>
              <a:off x="7577138" y="4191001"/>
              <a:ext cx="454025" cy="419100"/>
            </a:xfrm>
            <a:custGeom>
              <a:avLst/>
              <a:gdLst>
                <a:gd name="T0" fmla="*/ 116 w 805"/>
                <a:gd name="T1" fmla="*/ 743 h 743"/>
                <a:gd name="T2" fmla="*/ 5 w 805"/>
                <a:gd name="T3" fmla="*/ 681 h 743"/>
                <a:gd name="T4" fmla="*/ 62 w 805"/>
                <a:gd name="T5" fmla="*/ 627 h 743"/>
                <a:gd name="T6" fmla="*/ 127 w 805"/>
                <a:gd name="T7" fmla="*/ 727 h 743"/>
                <a:gd name="T8" fmla="*/ 200 w 805"/>
                <a:gd name="T9" fmla="*/ 643 h 743"/>
                <a:gd name="T10" fmla="*/ 144 w 805"/>
                <a:gd name="T11" fmla="*/ 650 h 743"/>
                <a:gd name="T12" fmla="*/ 137 w 805"/>
                <a:gd name="T13" fmla="*/ 610 h 743"/>
                <a:gd name="T14" fmla="*/ 118 w 805"/>
                <a:gd name="T15" fmla="*/ 634 h 743"/>
                <a:gd name="T16" fmla="*/ 153 w 805"/>
                <a:gd name="T17" fmla="*/ 588 h 743"/>
                <a:gd name="T18" fmla="*/ 158 w 805"/>
                <a:gd name="T19" fmla="*/ 656 h 743"/>
                <a:gd name="T20" fmla="*/ 250 w 805"/>
                <a:gd name="T21" fmla="*/ 607 h 743"/>
                <a:gd name="T22" fmla="*/ 150 w 805"/>
                <a:gd name="T23" fmla="*/ 528 h 743"/>
                <a:gd name="T24" fmla="*/ 161 w 805"/>
                <a:gd name="T25" fmla="*/ 517 h 743"/>
                <a:gd name="T26" fmla="*/ 264 w 805"/>
                <a:gd name="T27" fmla="*/ 594 h 743"/>
                <a:gd name="T28" fmla="*/ 179 w 805"/>
                <a:gd name="T29" fmla="*/ 495 h 743"/>
                <a:gd name="T30" fmla="*/ 275 w 805"/>
                <a:gd name="T31" fmla="*/ 525 h 743"/>
                <a:gd name="T32" fmla="*/ 331 w 805"/>
                <a:gd name="T33" fmla="*/ 503 h 743"/>
                <a:gd name="T34" fmla="*/ 340 w 805"/>
                <a:gd name="T35" fmla="*/ 511 h 743"/>
                <a:gd name="T36" fmla="*/ 262 w 805"/>
                <a:gd name="T37" fmla="*/ 535 h 743"/>
                <a:gd name="T38" fmla="*/ 312 w 805"/>
                <a:gd name="T39" fmla="*/ 475 h 743"/>
                <a:gd name="T40" fmla="*/ 267 w 805"/>
                <a:gd name="T41" fmla="*/ 517 h 743"/>
                <a:gd name="T42" fmla="*/ 400 w 805"/>
                <a:gd name="T43" fmla="*/ 456 h 743"/>
                <a:gd name="T44" fmla="*/ 402 w 805"/>
                <a:gd name="T45" fmla="*/ 334 h 743"/>
                <a:gd name="T46" fmla="*/ 402 w 805"/>
                <a:gd name="T47" fmla="*/ 438 h 743"/>
                <a:gd name="T48" fmla="*/ 428 w 805"/>
                <a:gd name="T49" fmla="*/ 314 h 743"/>
                <a:gd name="T50" fmla="*/ 386 w 805"/>
                <a:gd name="T51" fmla="*/ 290 h 743"/>
                <a:gd name="T52" fmla="*/ 427 w 805"/>
                <a:gd name="T53" fmla="*/ 312 h 743"/>
                <a:gd name="T54" fmla="*/ 566 w 805"/>
                <a:gd name="T55" fmla="*/ 292 h 743"/>
                <a:gd name="T56" fmla="*/ 510 w 805"/>
                <a:gd name="T57" fmla="*/ 350 h 743"/>
                <a:gd name="T58" fmla="*/ 451 w 805"/>
                <a:gd name="T59" fmla="*/ 235 h 743"/>
                <a:gd name="T60" fmla="*/ 466 w 805"/>
                <a:gd name="T61" fmla="*/ 244 h 743"/>
                <a:gd name="T62" fmla="*/ 617 w 805"/>
                <a:gd name="T63" fmla="*/ 244 h 743"/>
                <a:gd name="T64" fmla="*/ 553 w 805"/>
                <a:gd name="T65" fmla="*/ 177 h 743"/>
                <a:gd name="T66" fmla="*/ 572 w 805"/>
                <a:gd name="T67" fmla="*/ 180 h 743"/>
                <a:gd name="T68" fmla="*/ 598 w 805"/>
                <a:gd name="T69" fmla="*/ 241 h 743"/>
                <a:gd name="T70" fmla="*/ 686 w 805"/>
                <a:gd name="T71" fmla="*/ 165 h 743"/>
                <a:gd name="T72" fmla="*/ 645 w 805"/>
                <a:gd name="T73" fmla="*/ 196 h 743"/>
                <a:gd name="T74" fmla="*/ 666 w 805"/>
                <a:gd name="T75" fmla="*/ 178 h 743"/>
                <a:gd name="T76" fmla="*/ 642 w 805"/>
                <a:gd name="T77" fmla="*/ 159 h 743"/>
                <a:gd name="T78" fmla="*/ 613 w 805"/>
                <a:gd name="T79" fmla="*/ 117 h 743"/>
                <a:gd name="T80" fmla="*/ 638 w 805"/>
                <a:gd name="T81" fmla="*/ 110 h 743"/>
                <a:gd name="T82" fmla="*/ 621 w 805"/>
                <a:gd name="T83" fmla="*/ 126 h 743"/>
                <a:gd name="T84" fmla="*/ 646 w 805"/>
                <a:gd name="T85" fmla="*/ 142 h 743"/>
                <a:gd name="T86" fmla="*/ 744 w 805"/>
                <a:gd name="T87" fmla="*/ 114 h 743"/>
                <a:gd name="T88" fmla="*/ 664 w 805"/>
                <a:gd name="T89" fmla="*/ 87 h 743"/>
                <a:gd name="T90" fmla="*/ 655 w 805"/>
                <a:gd name="T91" fmla="*/ 78 h 743"/>
                <a:gd name="T92" fmla="*/ 651 w 805"/>
                <a:gd name="T93" fmla="*/ 52 h 743"/>
                <a:gd name="T94" fmla="*/ 691 w 805"/>
                <a:gd name="T95" fmla="*/ 58 h 743"/>
                <a:gd name="T96" fmla="*/ 734 w 805"/>
                <a:gd name="T97" fmla="*/ 105 h 743"/>
                <a:gd name="T98" fmla="*/ 804 w 805"/>
                <a:gd name="T99" fmla="*/ 55 h 743"/>
                <a:gd name="T100" fmla="*/ 769 w 805"/>
                <a:gd name="T101" fmla="*/ 90 h 743"/>
                <a:gd name="T102" fmla="*/ 758 w 805"/>
                <a:gd name="T103" fmla="*/ 27 h 743"/>
                <a:gd name="T104" fmla="*/ 714 w 805"/>
                <a:gd name="T105" fmla="*/ 44 h 743"/>
                <a:gd name="T106" fmla="*/ 704 w 805"/>
                <a:gd name="T107" fmla="*/ 35 h 743"/>
                <a:gd name="T108" fmla="*/ 804 w 805"/>
                <a:gd name="T109" fmla="*/ 51 h 743"/>
                <a:gd name="T110" fmla="*/ 772 w 805"/>
                <a:gd name="T111" fmla="*/ 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5" h="743">
                  <a:moveTo>
                    <a:pt x="127" y="727"/>
                  </a:moveTo>
                  <a:cubicBezTo>
                    <a:pt x="127" y="728"/>
                    <a:pt x="128" y="729"/>
                    <a:pt x="128" y="729"/>
                  </a:cubicBezTo>
                  <a:cubicBezTo>
                    <a:pt x="128" y="730"/>
                    <a:pt x="127" y="731"/>
                    <a:pt x="127" y="731"/>
                  </a:cubicBezTo>
                  <a:cubicBezTo>
                    <a:pt x="127" y="732"/>
                    <a:pt x="126" y="733"/>
                    <a:pt x="125" y="734"/>
                  </a:cubicBezTo>
                  <a:cubicBezTo>
                    <a:pt x="124" y="735"/>
                    <a:pt x="123" y="736"/>
                    <a:pt x="122" y="737"/>
                  </a:cubicBezTo>
                  <a:cubicBezTo>
                    <a:pt x="121" y="738"/>
                    <a:pt x="120" y="739"/>
                    <a:pt x="120" y="740"/>
                  </a:cubicBezTo>
                  <a:cubicBezTo>
                    <a:pt x="119" y="740"/>
                    <a:pt x="118" y="741"/>
                    <a:pt x="118" y="741"/>
                  </a:cubicBezTo>
                  <a:cubicBezTo>
                    <a:pt x="117" y="742"/>
                    <a:pt x="116" y="742"/>
                    <a:pt x="116" y="743"/>
                  </a:cubicBezTo>
                  <a:cubicBezTo>
                    <a:pt x="115" y="743"/>
                    <a:pt x="115" y="743"/>
                    <a:pt x="114" y="743"/>
                  </a:cubicBezTo>
                  <a:cubicBezTo>
                    <a:pt x="114" y="743"/>
                    <a:pt x="114" y="743"/>
                    <a:pt x="113" y="743"/>
                  </a:cubicBezTo>
                  <a:cubicBezTo>
                    <a:pt x="113" y="743"/>
                    <a:pt x="112" y="743"/>
                    <a:pt x="112" y="743"/>
                  </a:cubicBezTo>
                  <a:lnTo>
                    <a:pt x="4" y="691"/>
                  </a:lnTo>
                  <a:cubicBezTo>
                    <a:pt x="3" y="690"/>
                    <a:pt x="2" y="690"/>
                    <a:pt x="1" y="689"/>
                  </a:cubicBezTo>
                  <a:cubicBezTo>
                    <a:pt x="1" y="689"/>
                    <a:pt x="0" y="688"/>
                    <a:pt x="0" y="687"/>
                  </a:cubicBezTo>
                  <a:cubicBezTo>
                    <a:pt x="1" y="687"/>
                    <a:pt x="1" y="686"/>
                    <a:pt x="2" y="685"/>
                  </a:cubicBezTo>
                  <a:cubicBezTo>
                    <a:pt x="3" y="684"/>
                    <a:pt x="4" y="683"/>
                    <a:pt x="5" y="681"/>
                  </a:cubicBezTo>
                  <a:cubicBezTo>
                    <a:pt x="6" y="680"/>
                    <a:pt x="7" y="679"/>
                    <a:pt x="8" y="678"/>
                  </a:cubicBezTo>
                  <a:cubicBezTo>
                    <a:pt x="9" y="678"/>
                    <a:pt x="10" y="677"/>
                    <a:pt x="10" y="677"/>
                  </a:cubicBezTo>
                  <a:cubicBezTo>
                    <a:pt x="11" y="677"/>
                    <a:pt x="11" y="677"/>
                    <a:pt x="12" y="677"/>
                  </a:cubicBezTo>
                  <a:cubicBezTo>
                    <a:pt x="12" y="677"/>
                    <a:pt x="13" y="677"/>
                    <a:pt x="14" y="677"/>
                  </a:cubicBezTo>
                  <a:lnTo>
                    <a:pt x="110" y="725"/>
                  </a:lnTo>
                  <a:lnTo>
                    <a:pt x="110" y="725"/>
                  </a:lnTo>
                  <a:lnTo>
                    <a:pt x="62" y="629"/>
                  </a:lnTo>
                  <a:cubicBezTo>
                    <a:pt x="62" y="628"/>
                    <a:pt x="62" y="628"/>
                    <a:pt x="62" y="627"/>
                  </a:cubicBezTo>
                  <a:cubicBezTo>
                    <a:pt x="61" y="627"/>
                    <a:pt x="62" y="626"/>
                    <a:pt x="62" y="625"/>
                  </a:cubicBezTo>
                  <a:cubicBezTo>
                    <a:pt x="62" y="625"/>
                    <a:pt x="63" y="624"/>
                    <a:pt x="63" y="623"/>
                  </a:cubicBezTo>
                  <a:cubicBezTo>
                    <a:pt x="64" y="622"/>
                    <a:pt x="65" y="621"/>
                    <a:pt x="66" y="620"/>
                  </a:cubicBezTo>
                  <a:cubicBezTo>
                    <a:pt x="68" y="619"/>
                    <a:pt x="69" y="617"/>
                    <a:pt x="70" y="617"/>
                  </a:cubicBezTo>
                  <a:cubicBezTo>
                    <a:pt x="71" y="616"/>
                    <a:pt x="71" y="616"/>
                    <a:pt x="72" y="616"/>
                  </a:cubicBezTo>
                  <a:cubicBezTo>
                    <a:pt x="73" y="616"/>
                    <a:pt x="73" y="616"/>
                    <a:pt x="74" y="617"/>
                  </a:cubicBezTo>
                  <a:cubicBezTo>
                    <a:pt x="74" y="618"/>
                    <a:pt x="75" y="619"/>
                    <a:pt x="75" y="620"/>
                  </a:cubicBezTo>
                  <a:lnTo>
                    <a:pt x="127" y="727"/>
                  </a:lnTo>
                  <a:close/>
                  <a:moveTo>
                    <a:pt x="216" y="640"/>
                  </a:moveTo>
                  <a:cubicBezTo>
                    <a:pt x="216" y="640"/>
                    <a:pt x="217" y="641"/>
                    <a:pt x="216" y="641"/>
                  </a:cubicBezTo>
                  <a:cubicBezTo>
                    <a:pt x="216" y="642"/>
                    <a:pt x="216" y="643"/>
                    <a:pt x="216" y="643"/>
                  </a:cubicBezTo>
                  <a:cubicBezTo>
                    <a:pt x="215" y="644"/>
                    <a:pt x="214" y="645"/>
                    <a:pt x="213" y="646"/>
                  </a:cubicBezTo>
                  <a:cubicBezTo>
                    <a:pt x="212" y="648"/>
                    <a:pt x="211" y="648"/>
                    <a:pt x="210" y="649"/>
                  </a:cubicBezTo>
                  <a:cubicBezTo>
                    <a:pt x="209" y="649"/>
                    <a:pt x="209" y="650"/>
                    <a:pt x="208" y="650"/>
                  </a:cubicBezTo>
                  <a:cubicBezTo>
                    <a:pt x="207" y="650"/>
                    <a:pt x="207" y="650"/>
                    <a:pt x="206" y="649"/>
                  </a:cubicBezTo>
                  <a:lnTo>
                    <a:pt x="200" y="643"/>
                  </a:lnTo>
                  <a:cubicBezTo>
                    <a:pt x="201" y="649"/>
                    <a:pt x="200" y="654"/>
                    <a:pt x="198" y="658"/>
                  </a:cubicBezTo>
                  <a:cubicBezTo>
                    <a:pt x="197" y="663"/>
                    <a:pt x="194" y="667"/>
                    <a:pt x="190" y="671"/>
                  </a:cubicBezTo>
                  <a:cubicBezTo>
                    <a:pt x="187" y="674"/>
                    <a:pt x="184" y="676"/>
                    <a:pt x="181" y="678"/>
                  </a:cubicBezTo>
                  <a:cubicBezTo>
                    <a:pt x="177" y="680"/>
                    <a:pt x="174" y="681"/>
                    <a:pt x="171" y="681"/>
                  </a:cubicBezTo>
                  <a:cubicBezTo>
                    <a:pt x="167" y="681"/>
                    <a:pt x="164" y="681"/>
                    <a:pt x="161" y="680"/>
                  </a:cubicBezTo>
                  <a:cubicBezTo>
                    <a:pt x="157" y="678"/>
                    <a:pt x="154" y="676"/>
                    <a:pt x="151" y="673"/>
                  </a:cubicBezTo>
                  <a:cubicBezTo>
                    <a:pt x="148" y="670"/>
                    <a:pt x="146" y="666"/>
                    <a:pt x="145" y="663"/>
                  </a:cubicBezTo>
                  <a:cubicBezTo>
                    <a:pt x="144" y="659"/>
                    <a:pt x="144" y="655"/>
                    <a:pt x="144" y="650"/>
                  </a:cubicBezTo>
                  <a:cubicBezTo>
                    <a:pt x="145" y="646"/>
                    <a:pt x="147" y="642"/>
                    <a:pt x="150" y="637"/>
                  </a:cubicBezTo>
                  <a:cubicBezTo>
                    <a:pt x="153" y="633"/>
                    <a:pt x="157" y="628"/>
                    <a:pt x="162" y="624"/>
                  </a:cubicBezTo>
                  <a:lnTo>
                    <a:pt x="170" y="615"/>
                  </a:lnTo>
                  <a:lnTo>
                    <a:pt x="165" y="611"/>
                  </a:lnTo>
                  <a:cubicBezTo>
                    <a:pt x="163" y="608"/>
                    <a:pt x="161" y="607"/>
                    <a:pt x="158" y="605"/>
                  </a:cubicBezTo>
                  <a:cubicBezTo>
                    <a:pt x="156" y="604"/>
                    <a:pt x="154" y="603"/>
                    <a:pt x="152" y="603"/>
                  </a:cubicBezTo>
                  <a:cubicBezTo>
                    <a:pt x="149" y="603"/>
                    <a:pt x="147" y="604"/>
                    <a:pt x="145" y="605"/>
                  </a:cubicBezTo>
                  <a:cubicBezTo>
                    <a:pt x="142" y="606"/>
                    <a:pt x="140" y="608"/>
                    <a:pt x="137" y="610"/>
                  </a:cubicBezTo>
                  <a:cubicBezTo>
                    <a:pt x="135" y="613"/>
                    <a:pt x="133" y="616"/>
                    <a:pt x="131" y="619"/>
                  </a:cubicBezTo>
                  <a:cubicBezTo>
                    <a:pt x="130" y="621"/>
                    <a:pt x="128" y="624"/>
                    <a:pt x="128" y="626"/>
                  </a:cubicBezTo>
                  <a:cubicBezTo>
                    <a:pt x="127" y="629"/>
                    <a:pt x="126" y="631"/>
                    <a:pt x="126" y="633"/>
                  </a:cubicBezTo>
                  <a:cubicBezTo>
                    <a:pt x="125" y="634"/>
                    <a:pt x="125" y="635"/>
                    <a:pt x="124" y="636"/>
                  </a:cubicBezTo>
                  <a:cubicBezTo>
                    <a:pt x="124" y="636"/>
                    <a:pt x="123" y="636"/>
                    <a:pt x="123" y="637"/>
                  </a:cubicBezTo>
                  <a:cubicBezTo>
                    <a:pt x="123" y="637"/>
                    <a:pt x="122" y="637"/>
                    <a:pt x="122" y="636"/>
                  </a:cubicBezTo>
                  <a:cubicBezTo>
                    <a:pt x="121" y="636"/>
                    <a:pt x="120" y="636"/>
                    <a:pt x="120" y="636"/>
                  </a:cubicBezTo>
                  <a:cubicBezTo>
                    <a:pt x="119" y="635"/>
                    <a:pt x="118" y="634"/>
                    <a:pt x="118" y="634"/>
                  </a:cubicBezTo>
                  <a:cubicBezTo>
                    <a:pt x="117" y="633"/>
                    <a:pt x="116" y="632"/>
                    <a:pt x="115" y="631"/>
                  </a:cubicBezTo>
                  <a:cubicBezTo>
                    <a:pt x="115" y="630"/>
                    <a:pt x="115" y="629"/>
                    <a:pt x="115" y="628"/>
                  </a:cubicBezTo>
                  <a:cubicBezTo>
                    <a:pt x="115" y="627"/>
                    <a:pt x="115" y="625"/>
                    <a:pt x="116" y="623"/>
                  </a:cubicBezTo>
                  <a:cubicBezTo>
                    <a:pt x="116" y="621"/>
                    <a:pt x="117" y="618"/>
                    <a:pt x="119" y="616"/>
                  </a:cubicBezTo>
                  <a:cubicBezTo>
                    <a:pt x="120" y="613"/>
                    <a:pt x="121" y="611"/>
                    <a:pt x="123" y="608"/>
                  </a:cubicBezTo>
                  <a:cubicBezTo>
                    <a:pt x="125" y="605"/>
                    <a:pt x="127" y="603"/>
                    <a:pt x="130" y="600"/>
                  </a:cubicBezTo>
                  <a:cubicBezTo>
                    <a:pt x="134" y="596"/>
                    <a:pt x="138" y="593"/>
                    <a:pt x="142" y="591"/>
                  </a:cubicBezTo>
                  <a:cubicBezTo>
                    <a:pt x="146" y="589"/>
                    <a:pt x="150" y="588"/>
                    <a:pt x="153" y="588"/>
                  </a:cubicBezTo>
                  <a:cubicBezTo>
                    <a:pt x="157" y="588"/>
                    <a:pt x="161" y="589"/>
                    <a:pt x="165" y="591"/>
                  </a:cubicBezTo>
                  <a:cubicBezTo>
                    <a:pt x="168" y="593"/>
                    <a:pt x="172" y="596"/>
                    <a:pt x="176" y="599"/>
                  </a:cubicBezTo>
                  <a:lnTo>
                    <a:pt x="216" y="640"/>
                  </a:lnTo>
                  <a:close/>
                  <a:moveTo>
                    <a:pt x="178" y="623"/>
                  </a:moveTo>
                  <a:lnTo>
                    <a:pt x="168" y="633"/>
                  </a:lnTo>
                  <a:cubicBezTo>
                    <a:pt x="165" y="636"/>
                    <a:pt x="163" y="639"/>
                    <a:pt x="161" y="641"/>
                  </a:cubicBezTo>
                  <a:cubicBezTo>
                    <a:pt x="160" y="644"/>
                    <a:pt x="158" y="647"/>
                    <a:pt x="158" y="649"/>
                  </a:cubicBezTo>
                  <a:cubicBezTo>
                    <a:pt x="158" y="651"/>
                    <a:pt x="158" y="654"/>
                    <a:pt x="158" y="656"/>
                  </a:cubicBezTo>
                  <a:cubicBezTo>
                    <a:pt x="159" y="658"/>
                    <a:pt x="160" y="660"/>
                    <a:pt x="162" y="662"/>
                  </a:cubicBezTo>
                  <a:cubicBezTo>
                    <a:pt x="165" y="665"/>
                    <a:pt x="169" y="666"/>
                    <a:pt x="172" y="666"/>
                  </a:cubicBezTo>
                  <a:cubicBezTo>
                    <a:pt x="176" y="666"/>
                    <a:pt x="180" y="664"/>
                    <a:pt x="183" y="661"/>
                  </a:cubicBezTo>
                  <a:cubicBezTo>
                    <a:pt x="186" y="658"/>
                    <a:pt x="188" y="654"/>
                    <a:pt x="189" y="650"/>
                  </a:cubicBezTo>
                  <a:cubicBezTo>
                    <a:pt x="190" y="646"/>
                    <a:pt x="191" y="642"/>
                    <a:pt x="190" y="636"/>
                  </a:cubicBezTo>
                  <a:lnTo>
                    <a:pt x="178" y="623"/>
                  </a:lnTo>
                  <a:close/>
                  <a:moveTo>
                    <a:pt x="250" y="606"/>
                  </a:moveTo>
                  <a:cubicBezTo>
                    <a:pt x="250" y="606"/>
                    <a:pt x="250" y="606"/>
                    <a:pt x="250" y="607"/>
                  </a:cubicBezTo>
                  <a:cubicBezTo>
                    <a:pt x="250" y="607"/>
                    <a:pt x="250" y="608"/>
                    <a:pt x="250" y="608"/>
                  </a:cubicBezTo>
                  <a:cubicBezTo>
                    <a:pt x="250" y="609"/>
                    <a:pt x="249" y="610"/>
                    <a:pt x="249" y="610"/>
                  </a:cubicBezTo>
                  <a:cubicBezTo>
                    <a:pt x="248" y="611"/>
                    <a:pt x="247" y="612"/>
                    <a:pt x="246" y="613"/>
                  </a:cubicBezTo>
                  <a:cubicBezTo>
                    <a:pt x="245" y="614"/>
                    <a:pt x="244" y="615"/>
                    <a:pt x="243" y="616"/>
                  </a:cubicBezTo>
                  <a:cubicBezTo>
                    <a:pt x="243" y="616"/>
                    <a:pt x="242" y="617"/>
                    <a:pt x="241" y="617"/>
                  </a:cubicBezTo>
                  <a:cubicBezTo>
                    <a:pt x="241" y="617"/>
                    <a:pt x="240" y="617"/>
                    <a:pt x="240" y="617"/>
                  </a:cubicBezTo>
                  <a:cubicBezTo>
                    <a:pt x="239" y="617"/>
                    <a:pt x="239" y="617"/>
                    <a:pt x="239" y="617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7"/>
                  </a:cubicBezTo>
                  <a:cubicBezTo>
                    <a:pt x="149" y="527"/>
                    <a:pt x="149" y="526"/>
                    <a:pt x="150" y="525"/>
                  </a:cubicBezTo>
                  <a:cubicBezTo>
                    <a:pt x="150" y="525"/>
                    <a:pt x="150" y="524"/>
                    <a:pt x="151" y="523"/>
                  </a:cubicBezTo>
                  <a:cubicBezTo>
                    <a:pt x="151" y="523"/>
                    <a:pt x="152" y="522"/>
                    <a:pt x="153" y="521"/>
                  </a:cubicBezTo>
                  <a:cubicBezTo>
                    <a:pt x="154" y="519"/>
                    <a:pt x="155" y="519"/>
                    <a:pt x="156" y="518"/>
                  </a:cubicBezTo>
                  <a:cubicBezTo>
                    <a:pt x="157" y="517"/>
                    <a:pt x="158" y="517"/>
                    <a:pt x="158" y="517"/>
                  </a:cubicBezTo>
                  <a:cubicBezTo>
                    <a:pt x="159" y="516"/>
                    <a:pt x="159" y="516"/>
                    <a:pt x="160" y="517"/>
                  </a:cubicBezTo>
                  <a:cubicBezTo>
                    <a:pt x="160" y="517"/>
                    <a:pt x="161" y="517"/>
                    <a:pt x="161" y="517"/>
                  </a:cubicBezTo>
                  <a:lnTo>
                    <a:pt x="250" y="606"/>
                  </a:lnTo>
                  <a:close/>
                  <a:moveTo>
                    <a:pt x="272" y="583"/>
                  </a:moveTo>
                  <a:cubicBezTo>
                    <a:pt x="273" y="583"/>
                    <a:pt x="273" y="584"/>
                    <a:pt x="273" y="584"/>
                  </a:cubicBezTo>
                  <a:cubicBezTo>
                    <a:pt x="273" y="585"/>
                    <a:pt x="273" y="585"/>
                    <a:pt x="273" y="586"/>
                  </a:cubicBezTo>
                  <a:cubicBezTo>
                    <a:pt x="272" y="586"/>
                    <a:pt x="272" y="587"/>
                    <a:pt x="271" y="588"/>
                  </a:cubicBezTo>
                  <a:cubicBezTo>
                    <a:pt x="271" y="589"/>
                    <a:pt x="270" y="590"/>
                    <a:pt x="269" y="591"/>
                  </a:cubicBezTo>
                  <a:cubicBezTo>
                    <a:pt x="268" y="592"/>
                    <a:pt x="267" y="593"/>
                    <a:pt x="266" y="593"/>
                  </a:cubicBezTo>
                  <a:cubicBezTo>
                    <a:pt x="265" y="594"/>
                    <a:pt x="264" y="594"/>
                    <a:pt x="264" y="594"/>
                  </a:cubicBezTo>
                  <a:cubicBezTo>
                    <a:pt x="263" y="595"/>
                    <a:pt x="263" y="595"/>
                    <a:pt x="262" y="595"/>
                  </a:cubicBezTo>
                  <a:cubicBezTo>
                    <a:pt x="262" y="595"/>
                    <a:pt x="262" y="594"/>
                    <a:pt x="261" y="594"/>
                  </a:cubicBezTo>
                  <a:lnTo>
                    <a:pt x="173" y="505"/>
                  </a:lnTo>
                  <a:cubicBezTo>
                    <a:pt x="172" y="505"/>
                    <a:pt x="172" y="505"/>
                    <a:pt x="172" y="504"/>
                  </a:cubicBezTo>
                  <a:cubicBezTo>
                    <a:pt x="172" y="504"/>
                    <a:pt x="172" y="503"/>
                    <a:pt x="172" y="503"/>
                  </a:cubicBezTo>
                  <a:cubicBezTo>
                    <a:pt x="172" y="502"/>
                    <a:pt x="173" y="501"/>
                    <a:pt x="173" y="501"/>
                  </a:cubicBezTo>
                  <a:cubicBezTo>
                    <a:pt x="174" y="500"/>
                    <a:pt x="175" y="499"/>
                    <a:pt x="176" y="498"/>
                  </a:cubicBezTo>
                  <a:cubicBezTo>
                    <a:pt x="177" y="497"/>
                    <a:pt x="178" y="496"/>
                    <a:pt x="179" y="495"/>
                  </a:cubicBezTo>
                  <a:cubicBezTo>
                    <a:pt x="180" y="495"/>
                    <a:pt x="180" y="494"/>
                    <a:pt x="181" y="494"/>
                  </a:cubicBezTo>
                  <a:cubicBezTo>
                    <a:pt x="181" y="494"/>
                    <a:pt x="182" y="494"/>
                    <a:pt x="182" y="494"/>
                  </a:cubicBezTo>
                  <a:cubicBezTo>
                    <a:pt x="183" y="494"/>
                    <a:pt x="183" y="494"/>
                    <a:pt x="184" y="495"/>
                  </a:cubicBezTo>
                  <a:lnTo>
                    <a:pt x="272" y="583"/>
                  </a:lnTo>
                  <a:close/>
                  <a:moveTo>
                    <a:pt x="314" y="477"/>
                  </a:moveTo>
                  <a:cubicBezTo>
                    <a:pt x="315" y="478"/>
                    <a:pt x="316" y="480"/>
                    <a:pt x="316" y="482"/>
                  </a:cubicBezTo>
                  <a:cubicBezTo>
                    <a:pt x="316" y="483"/>
                    <a:pt x="315" y="485"/>
                    <a:pt x="314" y="486"/>
                  </a:cubicBezTo>
                  <a:lnTo>
                    <a:pt x="275" y="525"/>
                  </a:lnTo>
                  <a:cubicBezTo>
                    <a:pt x="278" y="528"/>
                    <a:pt x="282" y="531"/>
                    <a:pt x="285" y="533"/>
                  </a:cubicBezTo>
                  <a:cubicBezTo>
                    <a:pt x="288" y="535"/>
                    <a:pt x="292" y="536"/>
                    <a:pt x="295" y="537"/>
                  </a:cubicBezTo>
                  <a:cubicBezTo>
                    <a:pt x="298" y="537"/>
                    <a:pt x="302" y="536"/>
                    <a:pt x="305" y="535"/>
                  </a:cubicBezTo>
                  <a:cubicBezTo>
                    <a:pt x="309" y="533"/>
                    <a:pt x="313" y="531"/>
                    <a:pt x="316" y="527"/>
                  </a:cubicBezTo>
                  <a:cubicBezTo>
                    <a:pt x="319" y="524"/>
                    <a:pt x="321" y="522"/>
                    <a:pt x="323" y="519"/>
                  </a:cubicBezTo>
                  <a:cubicBezTo>
                    <a:pt x="325" y="516"/>
                    <a:pt x="326" y="514"/>
                    <a:pt x="327" y="512"/>
                  </a:cubicBezTo>
                  <a:cubicBezTo>
                    <a:pt x="328" y="509"/>
                    <a:pt x="329" y="508"/>
                    <a:pt x="330" y="506"/>
                  </a:cubicBezTo>
                  <a:cubicBezTo>
                    <a:pt x="330" y="505"/>
                    <a:pt x="331" y="504"/>
                    <a:pt x="331" y="503"/>
                  </a:cubicBezTo>
                  <a:cubicBezTo>
                    <a:pt x="332" y="503"/>
                    <a:pt x="332" y="503"/>
                    <a:pt x="332" y="502"/>
                  </a:cubicBezTo>
                  <a:cubicBezTo>
                    <a:pt x="333" y="502"/>
                    <a:pt x="333" y="502"/>
                    <a:pt x="334" y="503"/>
                  </a:cubicBezTo>
                  <a:cubicBezTo>
                    <a:pt x="334" y="503"/>
                    <a:pt x="335" y="503"/>
                    <a:pt x="335" y="504"/>
                  </a:cubicBezTo>
                  <a:cubicBezTo>
                    <a:pt x="336" y="504"/>
                    <a:pt x="337" y="505"/>
                    <a:pt x="337" y="505"/>
                  </a:cubicBezTo>
                  <a:cubicBezTo>
                    <a:pt x="338" y="506"/>
                    <a:pt x="338" y="507"/>
                    <a:pt x="339" y="507"/>
                  </a:cubicBezTo>
                  <a:cubicBezTo>
                    <a:pt x="339" y="507"/>
                    <a:pt x="339" y="508"/>
                    <a:pt x="340" y="508"/>
                  </a:cubicBezTo>
                  <a:cubicBezTo>
                    <a:pt x="340" y="509"/>
                    <a:pt x="340" y="509"/>
                    <a:pt x="340" y="510"/>
                  </a:cubicBezTo>
                  <a:cubicBezTo>
                    <a:pt x="340" y="510"/>
                    <a:pt x="340" y="510"/>
                    <a:pt x="340" y="511"/>
                  </a:cubicBezTo>
                  <a:cubicBezTo>
                    <a:pt x="340" y="511"/>
                    <a:pt x="340" y="513"/>
                    <a:pt x="340" y="514"/>
                  </a:cubicBezTo>
                  <a:cubicBezTo>
                    <a:pt x="339" y="516"/>
                    <a:pt x="338" y="518"/>
                    <a:pt x="336" y="521"/>
                  </a:cubicBezTo>
                  <a:cubicBezTo>
                    <a:pt x="335" y="523"/>
                    <a:pt x="333" y="526"/>
                    <a:pt x="331" y="529"/>
                  </a:cubicBezTo>
                  <a:cubicBezTo>
                    <a:pt x="329" y="531"/>
                    <a:pt x="327" y="534"/>
                    <a:pt x="324" y="537"/>
                  </a:cubicBezTo>
                  <a:cubicBezTo>
                    <a:pt x="319" y="542"/>
                    <a:pt x="314" y="546"/>
                    <a:pt x="309" y="548"/>
                  </a:cubicBezTo>
                  <a:cubicBezTo>
                    <a:pt x="304" y="550"/>
                    <a:pt x="299" y="551"/>
                    <a:pt x="294" y="551"/>
                  </a:cubicBezTo>
                  <a:cubicBezTo>
                    <a:pt x="288" y="551"/>
                    <a:pt x="283" y="550"/>
                    <a:pt x="278" y="547"/>
                  </a:cubicBezTo>
                  <a:cubicBezTo>
                    <a:pt x="272" y="544"/>
                    <a:pt x="267" y="540"/>
                    <a:pt x="262" y="535"/>
                  </a:cubicBezTo>
                  <a:cubicBezTo>
                    <a:pt x="257" y="529"/>
                    <a:pt x="253" y="524"/>
                    <a:pt x="250" y="519"/>
                  </a:cubicBezTo>
                  <a:cubicBezTo>
                    <a:pt x="247" y="513"/>
                    <a:pt x="246" y="508"/>
                    <a:pt x="245" y="503"/>
                  </a:cubicBezTo>
                  <a:cubicBezTo>
                    <a:pt x="245" y="497"/>
                    <a:pt x="246" y="492"/>
                    <a:pt x="248" y="487"/>
                  </a:cubicBezTo>
                  <a:cubicBezTo>
                    <a:pt x="250" y="482"/>
                    <a:pt x="253" y="477"/>
                    <a:pt x="257" y="473"/>
                  </a:cubicBezTo>
                  <a:cubicBezTo>
                    <a:pt x="262" y="468"/>
                    <a:pt x="267" y="465"/>
                    <a:pt x="271" y="463"/>
                  </a:cubicBezTo>
                  <a:cubicBezTo>
                    <a:pt x="276" y="461"/>
                    <a:pt x="281" y="461"/>
                    <a:pt x="286" y="461"/>
                  </a:cubicBezTo>
                  <a:cubicBezTo>
                    <a:pt x="290" y="461"/>
                    <a:pt x="295" y="463"/>
                    <a:pt x="299" y="465"/>
                  </a:cubicBezTo>
                  <a:cubicBezTo>
                    <a:pt x="304" y="468"/>
                    <a:pt x="308" y="471"/>
                    <a:pt x="312" y="475"/>
                  </a:cubicBezTo>
                  <a:lnTo>
                    <a:pt x="314" y="477"/>
                  </a:lnTo>
                  <a:close/>
                  <a:moveTo>
                    <a:pt x="299" y="485"/>
                  </a:moveTo>
                  <a:cubicBezTo>
                    <a:pt x="294" y="479"/>
                    <a:pt x="288" y="475"/>
                    <a:pt x="282" y="475"/>
                  </a:cubicBezTo>
                  <a:cubicBezTo>
                    <a:pt x="276" y="474"/>
                    <a:pt x="270" y="477"/>
                    <a:pt x="265" y="482"/>
                  </a:cubicBezTo>
                  <a:cubicBezTo>
                    <a:pt x="262" y="485"/>
                    <a:pt x="261" y="488"/>
                    <a:pt x="260" y="491"/>
                  </a:cubicBezTo>
                  <a:cubicBezTo>
                    <a:pt x="259" y="494"/>
                    <a:pt x="258" y="497"/>
                    <a:pt x="259" y="500"/>
                  </a:cubicBezTo>
                  <a:cubicBezTo>
                    <a:pt x="259" y="503"/>
                    <a:pt x="260" y="506"/>
                    <a:pt x="261" y="509"/>
                  </a:cubicBezTo>
                  <a:cubicBezTo>
                    <a:pt x="263" y="512"/>
                    <a:pt x="265" y="515"/>
                    <a:pt x="267" y="517"/>
                  </a:cubicBezTo>
                  <a:lnTo>
                    <a:pt x="299" y="485"/>
                  </a:lnTo>
                  <a:close/>
                  <a:moveTo>
                    <a:pt x="422" y="349"/>
                  </a:moveTo>
                  <a:cubicBezTo>
                    <a:pt x="429" y="356"/>
                    <a:pt x="435" y="363"/>
                    <a:pt x="438" y="371"/>
                  </a:cubicBezTo>
                  <a:cubicBezTo>
                    <a:pt x="442" y="378"/>
                    <a:pt x="444" y="386"/>
                    <a:pt x="444" y="393"/>
                  </a:cubicBezTo>
                  <a:cubicBezTo>
                    <a:pt x="444" y="400"/>
                    <a:pt x="442" y="407"/>
                    <a:pt x="439" y="415"/>
                  </a:cubicBezTo>
                  <a:cubicBezTo>
                    <a:pt x="435" y="422"/>
                    <a:pt x="430" y="429"/>
                    <a:pt x="422" y="436"/>
                  </a:cubicBezTo>
                  <a:lnTo>
                    <a:pt x="404" y="454"/>
                  </a:lnTo>
                  <a:cubicBezTo>
                    <a:pt x="403" y="455"/>
                    <a:pt x="402" y="456"/>
                    <a:pt x="400" y="456"/>
                  </a:cubicBezTo>
                  <a:cubicBezTo>
                    <a:pt x="399" y="457"/>
                    <a:pt x="397" y="456"/>
                    <a:pt x="395" y="454"/>
                  </a:cubicBezTo>
                  <a:lnTo>
                    <a:pt x="319" y="378"/>
                  </a:lnTo>
                  <a:cubicBezTo>
                    <a:pt x="317" y="376"/>
                    <a:pt x="316" y="374"/>
                    <a:pt x="317" y="373"/>
                  </a:cubicBezTo>
                  <a:cubicBezTo>
                    <a:pt x="317" y="371"/>
                    <a:pt x="317" y="370"/>
                    <a:pt x="318" y="369"/>
                  </a:cubicBezTo>
                  <a:lnTo>
                    <a:pt x="338" y="349"/>
                  </a:lnTo>
                  <a:cubicBezTo>
                    <a:pt x="345" y="342"/>
                    <a:pt x="352" y="336"/>
                    <a:pt x="360" y="333"/>
                  </a:cubicBezTo>
                  <a:cubicBezTo>
                    <a:pt x="367" y="330"/>
                    <a:pt x="374" y="329"/>
                    <a:pt x="381" y="329"/>
                  </a:cubicBezTo>
                  <a:cubicBezTo>
                    <a:pt x="388" y="329"/>
                    <a:pt x="395" y="331"/>
                    <a:pt x="402" y="334"/>
                  </a:cubicBezTo>
                  <a:cubicBezTo>
                    <a:pt x="409" y="337"/>
                    <a:pt x="415" y="342"/>
                    <a:pt x="422" y="349"/>
                  </a:cubicBezTo>
                  <a:close/>
                  <a:moveTo>
                    <a:pt x="410" y="361"/>
                  </a:moveTo>
                  <a:cubicBezTo>
                    <a:pt x="406" y="356"/>
                    <a:pt x="401" y="353"/>
                    <a:pt x="396" y="350"/>
                  </a:cubicBezTo>
                  <a:cubicBezTo>
                    <a:pt x="390" y="347"/>
                    <a:pt x="385" y="345"/>
                    <a:pt x="380" y="345"/>
                  </a:cubicBezTo>
                  <a:cubicBezTo>
                    <a:pt x="374" y="344"/>
                    <a:pt x="369" y="345"/>
                    <a:pt x="364" y="347"/>
                  </a:cubicBezTo>
                  <a:cubicBezTo>
                    <a:pt x="358" y="349"/>
                    <a:pt x="353" y="353"/>
                    <a:pt x="347" y="359"/>
                  </a:cubicBezTo>
                  <a:lnTo>
                    <a:pt x="335" y="371"/>
                  </a:lnTo>
                  <a:lnTo>
                    <a:pt x="402" y="438"/>
                  </a:lnTo>
                  <a:lnTo>
                    <a:pt x="414" y="426"/>
                  </a:lnTo>
                  <a:cubicBezTo>
                    <a:pt x="419" y="421"/>
                    <a:pt x="423" y="415"/>
                    <a:pt x="425" y="410"/>
                  </a:cubicBezTo>
                  <a:cubicBezTo>
                    <a:pt x="428" y="405"/>
                    <a:pt x="429" y="400"/>
                    <a:pt x="428" y="394"/>
                  </a:cubicBezTo>
                  <a:cubicBezTo>
                    <a:pt x="428" y="389"/>
                    <a:pt x="426" y="384"/>
                    <a:pt x="423" y="378"/>
                  </a:cubicBezTo>
                  <a:cubicBezTo>
                    <a:pt x="420" y="373"/>
                    <a:pt x="416" y="367"/>
                    <a:pt x="410" y="361"/>
                  </a:cubicBezTo>
                  <a:close/>
                  <a:moveTo>
                    <a:pt x="427" y="312"/>
                  </a:moveTo>
                  <a:cubicBezTo>
                    <a:pt x="428" y="312"/>
                    <a:pt x="428" y="313"/>
                    <a:pt x="428" y="313"/>
                  </a:cubicBezTo>
                  <a:cubicBezTo>
                    <a:pt x="428" y="313"/>
                    <a:pt x="428" y="314"/>
                    <a:pt x="428" y="314"/>
                  </a:cubicBezTo>
                  <a:cubicBezTo>
                    <a:pt x="428" y="315"/>
                    <a:pt x="427" y="315"/>
                    <a:pt x="427" y="316"/>
                  </a:cubicBezTo>
                  <a:cubicBezTo>
                    <a:pt x="426" y="317"/>
                    <a:pt x="426" y="317"/>
                    <a:pt x="425" y="318"/>
                  </a:cubicBezTo>
                  <a:cubicBezTo>
                    <a:pt x="424" y="319"/>
                    <a:pt x="424" y="320"/>
                    <a:pt x="423" y="320"/>
                  </a:cubicBezTo>
                  <a:cubicBezTo>
                    <a:pt x="422" y="321"/>
                    <a:pt x="422" y="321"/>
                    <a:pt x="421" y="321"/>
                  </a:cubicBezTo>
                  <a:cubicBezTo>
                    <a:pt x="421" y="321"/>
                    <a:pt x="420" y="321"/>
                    <a:pt x="420" y="321"/>
                  </a:cubicBezTo>
                  <a:cubicBezTo>
                    <a:pt x="419" y="321"/>
                    <a:pt x="419" y="321"/>
                    <a:pt x="419" y="320"/>
                  </a:cubicBezTo>
                  <a:lnTo>
                    <a:pt x="386" y="291"/>
                  </a:lnTo>
                  <a:cubicBezTo>
                    <a:pt x="386" y="291"/>
                    <a:pt x="386" y="290"/>
                    <a:pt x="386" y="290"/>
                  </a:cubicBezTo>
                  <a:cubicBezTo>
                    <a:pt x="386" y="289"/>
                    <a:pt x="386" y="289"/>
                    <a:pt x="386" y="288"/>
                  </a:cubicBezTo>
                  <a:cubicBezTo>
                    <a:pt x="387" y="288"/>
                    <a:pt x="387" y="287"/>
                    <a:pt x="388" y="286"/>
                  </a:cubicBezTo>
                  <a:cubicBezTo>
                    <a:pt x="388" y="285"/>
                    <a:pt x="389" y="284"/>
                    <a:pt x="390" y="283"/>
                  </a:cubicBezTo>
                  <a:cubicBezTo>
                    <a:pt x="391" y="282"/>
                    <a:pt x="392" y="281"/>
                    <a:pt x="393" y="281"/>
                  </a:cubicBezTo>
                  <a:cubicBezTo>
                    <a:pt x="394" y="280"/>
                    <a:pt x="394" y="280"/>
                    <a:pt x="395" y="279"/>
                  </a:cubicBezTo>
                  <a:cubicBezTo>
                    <a:pt x="396" y="279"/>
                    <a:pt x="396" y="279"/>
                    <a:pt x="397" y="279"/>
                  </a:cubicBezTo>
                  <a:cubicBezTo>
                    <a:pt x="397" y="279"/>
                    <a:pt x="398" y="279"/>
                    <a:pt x="398" y="280"/>
                  </a:cubicBezTo>
                  <a:lnTo>
                    <a:pt x="427" y="312"/>
                  </a:lnTo>
                  <a:close/>
                  <a:moveTo>
                    <a:pt x="573" y="277"/>
                  </a:moveTo>
                  <a:cubicBezTo>
                    <a:pt x="575" y="278"/>
                    <a:pt x="576" y="278"/>
                    <a:pt x="576" y="279"/>
                  </a:cubicBezTo>
                  <a:cubicBezTo>
                    <a:pt x="577" y="280"/>
                    <a:pt x="577" y="280"/>
                    <a:pt x="577" y="281"/>
                  </a:cubicBezTo>
                  <a:cubicBezTo>
                    <a:pt x="577" y="282"/>
                    <a:pt x="577" y="282"/>
                    <a:pt x="576" y="283"/>
                  </a:cubicBezTo>
                  <a:cubicBezTo>
                    <a:pt x="575" y="284"/>
                    <a:pt x="574" y="285"/>
                    <a:pt x="573" y="287"/>
                  </a:cubicBezTo>
                  <a:cubicBezTo>
                    <a:pt x="571" y="288"/>
                    <a:pt x="570" y="289"/>
                    <a:pt x="569" y="290"/>
                  </a:cubicBezTo>
                  <a:cubicBezTo>
                    <a:pt x="568" y="291"/>
                    <a:pt x="568" y="291"/>
                    <a:pt x="567" y="291"/>
                  </a:cubicBezTo>
                  <a:cubicBezTo>
                    <a:pt x="567" y="292"/>
                    <a:pt x="566" y="292"/>
                    <a:pt x="566" y="292"/>
                  </a:cubicBezTo>
                  <a:cubicBezTo>
                    <a:pt x="565" y="292"/>
                    <a:pt x="565" y="291"/>
                    <a:pt x="564" y="291"/>
                  </a:cubicBezTo>
                  <a:lnTo>
                    <a:pt x="536" y="278"/>
                  </a:lnTo>
                  <a:lnTo>
                    <a:pt x="500" y="313"/>
                  </a:lnTo>
                  <a:lnTo>
                    <a:pt x="514" y="341"/>
                  </a:lnTo>
                  <a:cubicBezTo>
                    <a:pt x="514" y="342"/>
                    <a:pt x="514" y="342"/>
                    <a:pt x="514" y="343"/>
                  </a:cubicBezTo>
                  <a:cubicBezTo>
                    <a:pt x="514" y="343"/>
                    <a:pt x="514" y="344"/>
                    <a:pt x="514" y="344"/>
                  </a:cubicBezTo>
                  <a:cubicBezTo>
                    <a:pt x="514" y="345"/>
                    <a:pt x="513" y="346"/>
                    <a:pt x="513" y="346"/>
                  </a:cubicBezTo>
                  <a:cubicBezTo>
                    <a:pt x="512" y="347"/>
                    <a:pt x="511" y="348"/>
                    <a:pt x="510" y="350"/>
                  </a:cubicBezTo>
                  <a:cubicBezTo>
                    <a:pt x="508" y="351"/>
                    <a:pt x="507" y="352"/>
                    <a:pt x="506" y="353"/>
                  </a:cubicBezTo>
                  <a:cubicBezTo>
                    <a:pt x="506" y="353"/>
                    <a:pt x="505" y="354"/>
                    <a:pt x="504" y="354"/>
                  </a:cubicBezTo>
                  <a:cubicBezTo>
                    <a:pt x="503" y="354"/>
                    <a:pt x="503" y="353"/>
                    <a:pt x="502" y="353"/>
                  </a:cubicBezTo>
                  <a:cubicBezTo>
                    <a:pt x="502" y="352"/>
                    <a:pt x="501" y="351"/>
                    <a:pt x="500" y="350"/>
                  </a:cubicBezTo>
                  <a:lnTo>
                    <a:pt x="450" y="241"/>
                  </a:lnTo>
                  <a:cubicBezTo>
                    <a:pt x="449" y="241"/>
                    <a:pt x="449" y="240"/>
                    <a:pt x="449" y="240"/>
                  </a:cubicBezTo>
                  <a:cubicBezTo>
                    <a:pt x="449" y="239"/>
                    <a:pt x="449" y="238"/>
                    <a:pt x="450" y="238"/>
                  </a:cubicBezTo>
                  <a:cubicBezTo>
                    <a:pt x="450" y="237"/>
                    <a:pt x="451" y="236"/>
                    <a:pt x="451" y="235"/>
                  </a:cubicBezTo>
                  <a:cubicBezTo>
                    <a:pt x="452" y="234"/>
                    <a:pt x="453" y="233"/>
                    <a:pt x="455" y="232"/>
                  </a:cubicBezTo>
                  <a:cubicBezTo>
                    <a:pt x="456" y="230"/>
                    <a:pt x="457" y="229"/>
                    <a:pt x="458" y="228"/>
                  </a:cubicBezTo>
                  <a:cubicBezTo>
                    <a:pt x="459" y="227"/>
                    <a:pt x="460" y="227"/>
                    <a:pt x="461" y="226"/>
                  </a:cubicBezTo>
                  <a:cubicBezTo>
                    <a:pt x="462" y="226"/>
                    <a:pt x="462" y="226"/>
                    <a:pt x="463" y="226"/>
                  </a:cubicBezTo>
                  <a:cubicBezTo>
                    <a:pt x="464" y="226"/>
                    <a:pt x="464" y="226"/>
                    <a:pt x="465" y="226"/>
                  </a:cubicBezTo>
                  <a:lnTo>
                    <a:pt x="573" y="277"/>
                  </a:lnTo>
                  <a:close/>
                  <a:moveTo>
                    <a:pt x="466" y="244"/>
                  </a:moveTo>
                  <a:lnTo>
                    <a:pt x="466" y="244"/>
                  </a:lnTo>
                  <a:lnTo>
                    <a:pt x="494" y="301"/>
                  </a:lnTo>
                  <a:lnTo>
                    <a:pt x="524" y="272"/>
                  </a:lnTo>
                  <a:lnTo>
                    <a:pt x="466" y="244"/>
                  </a:lnTo>
                  <a:close/>
                  <a:moveTo>
                    <a:pt x="614" y="180"/>
                  </a:moveTo>
                  <a:cubicBezTo>
                    <a:pt x="619" y="185"/>
                    <a:pt x="623" y="190"/>
                    <a:pt x="626" y="195"/>
                  </a:cubicBezTo>
                  <a:cubicBezTo>
                    <a:pt x="629" y="201"/>
                    <a:pt x="630" y="206"/>
                    <a:pt x="631" y="212"/>
                  </a:cubicBezTo>
                  <a:cubicBezTo>
                    <a:pt x="631" y="217"/>
                    <a:pt x="630" y="223"/>
                    <a:pt x="628" y="228"/>
                  </a:cubicBezTo>
                  <a:cubicBezTo>
                    <a:pt x="626" y="234"/>
                    <a:pt x="622" y="239"/>
                    <a:pt x="617" y="244"/>
                  </a:cubicBezTo>
                  <a:cubicBezTo>
                    <a:pt x="612" y="249"/>
                    <a:pt x="607" y="252"/>
                    <a:pt x="602" y="255"/>
                  </a:cubicBezTo>
                  <a:cubicBezTo>
                    <a:pt x="597" y="257"/>
                    <a:pt x="592" y="258"/>
                    <a:pt x="587" y="257"/>
                  </a:cubicBezTo>
                  <a:cubicBezTo>
                    <a:pt x="582" y="257"/>
                    <a:pt x="576" y="255"/>
                    <a:pt x="571" y="253"/>
                  </a:cubicBezTo>
                  <a:cubicBezTo>
                    <a:pt x="566" y="250"/>
                    <a:pt x="561" y="246"/>
                    <a:pt x="556" y="241"/>
                  </a:cubicBezTo>
                  <a:cubicBezTo>
                    <a:pt x="551" y="236"/>
                    <a:pt x="547" y="231"/>
                    <a:pt x="544" y="226"/>
                  </a:cubicBezTo>
                  <a:cubicBezTo>
                    <a:pt x="542" y="220"/>
                    <a:pt x="540" y="215"/>
                    <a:pt x="539" y="209"/>
                  </a:cubicBezTo>
                  <a:cubicBezTo>
                    <a:pt x="539" y="204"/>
                    <a:pt x="540" y="198"/>
                    <a:pt x="542" y="193"/>
                  </a:cubicBezTo>
                  <a:cubicBezTo>
                    <a:pt x="544" y="187"/>
                    <a:pt x="548" y="182"/>
                    <a:pt x="553" y="177"/>
                  </a:cubicBezTo>
                  <a:cubicBezTo>
                    <a:pt x="558" y="172"/>
                    <a:pt x="563" y="169"/>
                    <a:pt x="568" y="166"/>
                  </a:cubicBezTo>
                  <a:cubicBezTo>
                    <a:pt x="573" y="164"/>
                    <a:pt x="578" y="163"/>
                    <a:pt x="583" y="164"/>
                  </a:cubicBezTo>
                  <a:cubicBezTo>
                    <a:pt x="589" y="164"/>
                    <a:pt x="594" y="166"/>
                    <a:pt x="599" y="168"/>
                  </a:cubicBezTo>
                  <a:cubicBezTo>
                    <a:pt x="604" y="171"/>
                    <a:pt x="609" y="175"/>
                    <a:pt x="614" y="180"/>
                  </a:cubicBezTo>
                  <a:close/>
                  <a:moveTo>
                    <a:pt x="604" y="192"/>
                  </a:moveTo>
                  <a:cubicBezTo>
                    <a:pt x="601" y="189"/>
                    <a:pt x="597" y="186"/>
                    <a:pt x="594" y="184"/>
                  </a:cubicBezTo>
                  <a:cubicBezTo>
                    <a:pt x="590" y="182"/>
                    <a:pt x="587" y="180"/>
                    <a:pt x="583" y="179"/>
                  </a:cubicBezTo>
                  <a:cubicBezTo>
                    <a:pt x="580" y="178"/>
                    <a:pt x="576" y="179"/>
                    <a:pt x="572" y="180"/>
                  </a:cubicBezTo>
                  <a:cubicBezTo>
                    <a:pt x="569" y="181"/>
                    <a:pt x="565" y="183"/>
                    <a:pt x="562" y="187"/>
                  </a:cubicBezTo>
                  <a:cubicBezTo>
                    <a:pt x="558" y="190"/>
                    <a:pt x="556" y="193"/>
                    <a:pt x="555" y="197"/>
                  </a:cubicBezTo>
                  <a:cubicBezTo>
                    <a:pt x="554" y="200"/>
                    <a:pt x="554" y="204"/>
                    <a:pt x="554" y="207"/>
                  </a:cubicBezTo>
                  <a:cubicBezTo>
                    <a:pt x="555" y="211"/>
                    <a:pt x="556" y="215"/>
                    <a:pt x="558" y="218"/>
                  </a:cubicBezTo>
                  <a:cubicBezTo>
                    <a:pt x="560" y="222"/>
                    <a:pt x="563" y="225"/>
                    <a:pt x="566" y="229"/>
                  </a:cubicBezTo>
                  <a:cubicBezTo>
                    <a:pt x="570" y="232"/>
                    <a:pt x="573" y="235"/>
                    <a:pt x="577" y="237"/>
                  </a:cubicBezTo>
                  <a:cubicBezTo>
                    <a:pt x="580" y="239"/>
                    <a:pt x="584" y="241"/>
                    <a:pt x="587" y="242"/>
                  </a:cubicBezTo>
                  <a:cubicBezTo>
                    <a:pt x="591" y="242"/>
                    <a:pt x="594" y="242"/>
                    <a:pt x="598" y="241"/>
                  </a:cubicBezTo>
                  <a:cubicBezTo>
                    <a:pt x="602" y="240"/>
                    <a:pt x="605" y="238"/>
                    <a:pt x="609" y="234"/>
                  </a:cubicBezTo>
                  <a:cubicBezTo>
                    <a:pt x="612" y="231"/>
                    <a:pt x="614" y="228"/>
                    <a:pt x="615" y="224"/>
                  </a:cubicBezTo>
                  <a:cubicBezTo>
                    <a:pt x="616" y="220"/>
                    <a:pt x="617" y="217"/>
                    <a:pt x="616" y="213"/>
                  </a:cubicBezTo>
                  <a:cubicBezTo>
                    <a:pt x="616" y="210"/>
                    <a:pt x="614" y="206"/>
                    <a:pt x="612" y="203"/>
                  </a:cubicBezTo>
                  <a:cubicBezTo>
                    <a:pt x="610" y="199"/>
                    <a:pt x="607" y="195"/>
                    <a:pt x="604" y="192"/>
                  </a:cubicBezTo>
                  <a:close/>
                  <a:moveTo>
                    <a:pt x="678" y="144"/>
                  </a:moveTo>
                  <a:cubicBezTo>
                    <a:pt x="681" y="147"/>
                    <a:pt x="684" y="151"/>
                    <a:pt x="685" y="154"/>
                  </a:cubicBezTo>
                  <a:cubicBezTo>
                    <a:pt x="686" y="158"/>
                    <a:pt x="687" y="161"/>
                    <a:pt x="686" y="165"/>
                  </a:cubicBezTo>
                  <a:cubicBezTo>
                    <a:pt x="686" y="169"/>
                    <a:pt x="684" y="172"/>
                    <a:pt x="682" y="176"/>
                  </a:cubicBezTo>
                  <a:cubicBezTo>
                    <a:pt x="680" y="180"/>
                    <a:pt x="678" y="183"/>
                    <a:pt x="674" y="187"/>
                  </a:cubicBezTo>
                  <a:cubicBezTo>
                    <a:pt x="672" y="189"/>
                    <a:pt x="670" y="191"/>
                    <a:pt x="668" y="192"/>
                  </a:cubicBezTo>
                  <a:cubicBezTo>
                    <a:pt x="665" y="194"/>
                    <a:pt x="663" y="195"/>
                    <a:pt x="661" y="196"/>
                  </a:cubicBezTo>
                  <a:cubicBezTo>
                    <a:pt x="659" y="197"/>
                    <a:pt x="657" y="198"/>
                    <a:pt x="656" y="199"/>
                  </a:cubicBezTo>
                  <a:cubicBezTo>
                    <a:pt x="654" y="199"/>
                    <a:pt x="653" y="199"/>
                    <a:pt x="652" y="200"/>
                  </a:cubicBezTo>
                  <a:cubicBezTo>
                    <a:pt x="651" y="200"/>
                    <a:pt x="650" y="199"/>
                    <a:pt x="649" y="199"/>
                  </a:cubicBezTo>
                  <a:cubicBezTo>
                    <a:pt x="648" y="198"/>
                    <a:pt x="647" y="197"/>
                    <a:pt x="645" y="196"/>
                  </a:cubicBezTo>
                  <a:cubicBezTo>
                    <a:pt x="645" y="195"/>
                    <a:pt x="644" y="194"/>
                    <a:pt x="643" y="194"/>
                  </a:cubicBezTo>
                  <a:cubicBezTo>
                    <a:pt x="643" y="193"/>
                    <a:pt x="643" y="192"/>
                    <a:pt x="642" y="192"/>
                  </a:cubicBezTo>
                  <a:cubicBezTo>
                    <a:pt x="642" y="191"/>
                    <a:pt x="642" y="191"/>
                    <a:pt x="642" y="191"/>
                  </a:cubicBezTo>
                  <a:cubicBezTo>
                    <a:pt x="642" y="190"/>
                    <a:pt x="642" y="190"/>
                    <a:pt x="643" y="189"/>
                  </a:cubicBezTo>
                  <a:cubicBezTo>
                    <a:pt x="643" y="189"/>
                    <a:pt x="644" y="189"/>
                    <a:pt x="646" y="188"/>
                  </a:cubicBezTo>
                  <a:cubicBezTo>
                    <a:pt x="647" y="188"/>
                    <a:pt x="649" y="187"/>
                    <a:pt x="651" y="187"/>
                  </a:cubicBezTo>
                  <a:cubicBezTo>
                    <a:pt x="653" y="186"/>
                    <a:pt x="656" y="185"/>
                    <a:pt x="658" y="184"/>
                  </a:cubicBezTo>
                  <a:cubicBezTo>
                    <a:pt x="661" y="182"/>
                    <a:pt x="663" y="180"/>
                    <a:pt x="666" y="178"/>
                  </a:cubicBezTo>
                  <a:cubicBezTo>
                    <a:pt x="668" y="176"/>
                    <a:pt x="669" y="174"/>
                    <a:pt x="670" y="172"/>
                  </a:cubicBezTo>
                  <a:cubicBezTo>
                    <a:pt x="671" y="170"/>
                    <a:pt x="672" y="169"/>
                    <a:pt x="672" y="167"/>
                  </a:cubicBezTo>
                  <a:cubicBezTo>
                    <a:pt x="673" y="165"/>
                    <a:pt x="672" y="163"/>
                    <a:pt x="672" y="161"/>
                  </a:cubicBezTo>
                  <a:cubicBezTo>
                    <a:pt x="671" y="159"/>
                    <a:pt x="670" y="158"/>
                    <a:pt x="669" y="156"/>
                  </a:cubicBezTo>
                  <a:cubicBezTo>
                    <a:pt x="667" y="154"/>
                    <a:pt x="665" y="153"/>
                    <a:pt x="663" y="153"/>
                  </a:cubicBezTo>
                  <a:cubicBezTo>
                    <a:pt x="661" y="153"/>
                    <a:pt x="659" y="153"/>
                    <a:pt x="657" y="153"/>
                  </a:cubicBezTo>
                  <a:cubicBezTo>
                    <a:pt x="654" y="154"/>
                    <a:pt x="652" y="155"/>
                    <a:pt x="649" y="156"/>
                  </a:cubicBezTo>
                  <a:cubicBezTo>
                    <a:pt x="647" y="157"/>
                    <a:pt x="644" y="158"/>
                    <a:pt x="642" y="159"/>
                  </a:cubicBezTo>
                  <a:cubicBezTo>
                    <a:pt x="639" y="160"/>
                    <a:pt x="636" y="161"/>
                    <a:pt x="634" y="162"/>
                  </a:cubicBezTo>
                  <a:cubicBezTo>
                    <a:pt x="631" y="163"/>
                    <a:pt x="628" y="163"/>
                    <a:pt x="625" y="163"/>
                  </a:cubicBezTo>
                  <a:cubicBezTo>
                    <a:pt x="623" y="163"/>
                    <a:pt x="620" y="163"/>
                    <a:pt x="617" y="162"/>
                  </a:cubicBezTo>
                  <a:cubicBezTo>
                    <a:pt x="614" y="161"/>
                    <a:pt x="612" y="159"/>
                    <a:pt x="609" y="156"/>
                  </a:cubicBezTo>
                  <a:cubicBezTo>
                    <a:pt x="607" y="154"/>
                    <a:pt x="605" y="151"/>
                    <a:pt x="604" y="148"/>
                  </a:cubicBezTo>
                  <a:cubicBezTo>
                    <a:pt x="602" y="145"/>
                    <a:pt x="602" y="142"/>
                    <a:pt x="602" y="139"/>
                  </a:cubicBezTo>
                  <a:cubicBezTo>
                    <a:pt x="602" y="135"/>
                    <a:pt x="603" y="132"/>
                    <a:pt x="605" y="128"/>
                  </a:cubicBezTo>
                  <a:cubicBezTo>
                    <a:pt x="607" y="124"/>
                    <a:pt x="609" y="121"/>
                    <a:pt x="613" y="117"/>
                  </a:cubicBezTo>
                  <a:cubicBezTo>
                    <a:pt x="615" y="115"/>
                    <a:pt x="616" y="114"/>
                    <a:pt x="618" y="113"/>
                  </a:cubicBezTo>
                  <a:cubicBezTo>
                    <a:pt x="620" y="111"/>
                    <a:pt x="622" y="110"/>
                    <a:pt x="623" y="109"/>
                  </a:cubicBezTo>
                  <a:cubicBezTo>
                    <a:pt x="625" y="108"/>
                    <a:pt x="627" y="108"/>
                    <a:pt x="628" y="107"/>
                  </a:cubicBezTo>
                  <a:cubicBezTo>
                    <a:pt x="629" y="107"/>
                    <a:pt x="631" y="107"/>
                    <a:pt x="631" y="106"/>
                  </a:cubicBezTo>
                  <a:cubicBezTo>
                    <a:pt x="632" y="106"/>
                    <a:pt x="633" y="106"/>
                    <a:pt x="633" y="106"/>
                  </a:cubicBezTo>
                  <a:cubicBezTo>
                    <a:pt x="634" y="107"/>
                    <a:pt x="634" y="107"/>
                    <a:pt x="634" y="107"/>
                  </a:cubicBezTo>
                  <a:cubicBezTo>
                    <a:pt x="635" y="107"/>
                    <a:pt x="635" y="108"/>
                    <a:pt x="636" y="108"/>
                  </a:cubicBezTo>
                  <a:cubicBezTo>
                    <a:pt x="636" y="108"/>
                    <a:pt x="637" y="109"/>
                    <a:pt x="638" y="110"/>
                  </a:cubicBezTo>
                  <a:cubicBezTo>
                    <a:pt x="638" y="111"/>
                    <a:pt x="639" y="111"/>
                    <a:pt x="640" y="112"/>
                  </a:cubicBezTo>
                  <a:cubicBezTo>
                    <a:pt x="640" y="112"/>
                    <a:pt x="640" y="113"/>
                    <a:pt x="641" y="114"/>
                  </a:cubicBezTo>
                  <a:cubicBezTo>
                    <a:pt x="641" y="114"/>
                    <a:pt x="641" y="114"/>
                    <a:pt x="641" y="115"/>
                  </a:cubicBezTo>
                  <a:cubicBezTo>
                    <a:pt x="641" y="115"/>
                    <a:pt x="641" y="116"/>
                    <a:pt x="640" y="116"/>
                  </a:cubicBezTo>
                  <a:cubicBezTo>
                    <a:pt x="640" y="116"/>
                    <a:pt x="639" y="117"/>
                    <a:pt x="638" y="117"/>
                  </a:cubicBezTo>
                  <a:cubicBezTo>
                    <a:pt x="637" y="117"/>
                    <a:pt x="635" y="118"/>
                    <a:pt x="633" y="118"/>
                  </a:cubicBezTo>
                  <a:cubicBezTo>
                    <a:pt x="632" y="119"/>
                    <a:pt x="630" y="120"/>
                    <a:pt x="628" y="121"/>
                  </a:cubicBezTo>
                  <a:cubicBezTo>
                    <a:pt x="626" y="122"/>
                    <a:pt x="623" y="124"/>
                    <a:pt x="621" y="126"/>
                  </a:cubicBezTo>
                  <a:cubicBezTo>
                    <a:pt x="620" y="127"/>
                    <a:pt x="618" y="129"/>
                    <a:pt x="617" y="131"/>
                  </a:cubicBezTo>
                  <a:cubicBezTo>
                    <a:pt x="616" y="133"/>
                    <a:pt x="616" y="135"/>
                    <a:pt x="615" y="136"/>
                  </a:cubicBezTo>
                  <a:cubicBezTo>
                    <a:pt x="615" y="138"/>
                    <a:pt x="616" y="140"/>
                    <a:pt x="616" y="141"/>
                  </a:cubicBezTo>
                  <a:cubicBezTo>
                    <a:pt x="617" y="143"/>
                    <a:pt x="618" y="144"/>
                    <a:pt x="619" y="145"/>
                  </a:cubicBezTo>
                  <a:cubicBezTo>
                    <a:pt x="621" y="147"/>
                    <a:pt x="622" y="148"/>
                    <a:pt x="625" y="148"/>
                  </a:cubicBezTo>
                  <a:cubicBezTo>
                    <a:pt x="627" y="149"/>
                    <a:pt x="629" y="149"/>
                    <a:pt x="631" y="148"/>
                  </a:cubicBezTo>
                  <a:cubicBezTo>
                    <a:pt x="633" y="147"/>
                    <a:pt x="636" y="147"/>
                    <a:pt x="638" y="146"/>
                  </a:cubicBezTo>
                  <a:cubicBezTo>
                    <a:pt x="641" y="144"/>
                    <a:pt x="643" y="143"/>
                    <a:pt x="646" y="142"/>
                  </a:cubicBezTo>
                  <a:cubicBezTo>
                    <a:pt x="649" y="141"/>
                    <a:pt x="651" y="140"/>
                    <a:pt x="654" y="139"/>
                  </a:cubicBezTo>
                  <a:cubicBezTo>
                    <a:pt x="657" y="138"/>
                    <a:pt x="660" y="138"/>
                    <a:pt x="662" y="138"/>
                  </a:cubicBezTo>
                  <a:cubicBezTo>
                    <a:pt x="665" y="138"/>
                    <a:pt x="668" y="138"/>
                    <a:pt x="671" y="139"/>
                  </a:cubicBezTo>
                  <a:cubicBezTo>
                    <a:pt x="673" y="140"/>
                    <a:pt x="676" y="142"/>
                    <a:pt x="678" y="144"/>
                  </a:cubicBezTo>
                  <a:close/>
                  <a:moveTo>
                    <a:pt x="740" y="106"/>
                  </a:moveTo>
                  <a:cubicBezTo>
                    <a:pt x="742" y="107"/>
                    <a:pt x="743" y="108"/>
                    <a:pt x="743" y="109"/>
                  </a:cubicBezTo>
                  <a:cubicBezTo>
                    <a:pt x="744" y="110"/>
                    <a:pt x="744" y="111"/>
                    <a:pt x="744" y="112"/>
                  </a:cubicBezTo>
                  <a:cubicBezTo>
                    <a:pt x="744" y="113"/>
                    <a:pt x="744" y="113"/>
                    <a:pt x="744" y="114"/>
                  </a:cubicBezTo>
                  <a:cubicBezTo>
                    <a:pt x="743" y="115"/>
                    <a:pt x="743" y="117"/>
                    <a:pt x="742" y="118"/>
                  </a:cubicBezTo>
                  <a:cubicBezTo>
                    <a:pt x="741" y="119"/>
                    <a:pt x="740" y="120"/>
                    <a:pt x="739" y="121"/>
                  </a:cubicBezTo>
                  <a:cubicBezTo>
                    <a:pt x="739" y="122"/>
                    <a:pt x="738" y="123"/>
                    <a:pt x="737" y="124"/>
                  </a:cubicBezTo>
                  <a:cubicBezTo>
                    <a:pt x="734" y="127"/>
                    <a:pt x="730" y="130"/>
                    <a:pt x="727" y="131"/>
                  </a:cubicBezTo>
                  <a:cubicBezTo>
                    <a:pt x="724" y="132"/>
                    <a:pt x="721" y="133"/>
                    <a:pt x="718" y="133"/>
                  </a:cubicBezTo>
                  <a:cubicBezTo>
                    <a:pt x="715" y="132"/>
                    <a:pt x="712" y="131"/>
                    <a:pt x="709" y="129"/>
                  </a:cubicBezTo>
                  <a:cubicBezTo>
                    <a:pt x="706" y="128"/>
                    <a:pt x="702" y="125"/>
                    <a:pt x="699" y="121"/>
                  </a:cubicBezTo>
                  <a:lnTo>
                    <a:pt x="664" y="87"/>
                  </a:lnTo>
                  <a:lnTo>
                    <a:pt x="656" y="95"/>
                  </a:lnTo>
                  <a:cubicBezTo>
                    <a:pt x="655" y="96"/>
                    <a:pt x="654" y="96"/>
                    <a:pt x="653" y="95"/>
                  </a:cubicBezTo>
                  <a:cubicBezTo>
                    <a:pt x="652" y="95"/>
                    <a:pt x="651" y="94"/>
                    <a:pt x="649" y="93"/>
                  </a:cubicBezTo>
                  <a:cubicBezTo>
                    <a:pt x="648" y="92"/>
                    <a:pt x="648" y="91"/>
                    <a:pt x="647" y="90"/>
                  </a:cubicBezTo>
                  <a:cubicBezTo>
                    <a:pt x="647" y="90"/>
                    <a:pt x="646" y="89"/>
                    <a:pt x="646" y="88"/>
                  </a:cubicBezTo>
                  <a:cubicBezTo>
                    <a:pt x="646" y="88"/>
                    <a:pt x="646" y="87"/>
                    <a:pt x="646" y="87"/>
                  </a:cubicBezTo>
                  <a:cubicBezTo>
                    <a:pt x="646" y="87"/>
                    <a:pt x="646" y="86"/>
                    <a:pt x="647" y="86"/>
                  </a:cubicBezTo>
                  <a:lnTo>
                    <a:pt x="655" y="78"/>
                  </a:lnTo>
                  <a:lnTo>
                    <a:pt x="641" y="63"/>
                  </a:lnTo>
                  <a:cubicBezTo>
                    <a:pt x="641" y="63"/>
                    <a:pt x="640" y="63"/>
                    <a:pt x="640" y="62"/>
                  </a:cubicBezTo>
                  <a:cubicBezTo>
                    <a:pt x="640" y="62"/>
                    <a:pt x="640" y="61"/>
                    <a:pt x="640" y="61"/>
                  </a:cubicBezTo>
                  <a:cubicBezTo>
                    <a:pt x="641" y="60"/>
                    <a:pt x="641" y="59"/>
                    <a:pt x="642" y="59"/>
                  </a:cubicBezTo>
                  <a:cubicBezTo>
                    <a:pt x="642" y="58"/>
                    <a:pt x="643" y="57"/>
                    <a:pt x="644" y="56"/>
                  </a:cubicBezTo>
                  <a:cubicBezTo>
                    <a:pt x="645" y="55"/>
                    <a:pt x="646" y="54"/>
                    <a:pt x="647" y="53"/>
                  </a:cubicBezTo>
                  <a:cubicBezTo>
                    <a:pt x="648" y="53"/>
                    <a:pt x="648" y="52"/>
                    <a:pt x="649" y="52"/>
                  </a:cubicBezTo>
                  <a:cubicBezTo>
                    <a:pt x="650" y="52"/>
                    <a:pt x="650" y="52"/>
                    <a:pt x="651" y="52"/>
                  </a:cubicBezTo>
                  <a:cubicBezTo>
                    <a:pt x="651" y="52"/>
                    <a:pt x="651" y="52"/>
                    <a:pt x="652" y="52"/>
                  </a:cubicBezTo>
                  <a:lnTo>
                    <a:pt x="666" y="67"/>
                  </a:lnTo>
                  <a:lnTo>
                    <a:pt x="681" y="51"/>
                  </a:lnTo>
                  <a:cubicBezTo>
                    <a:pt x="682" y="51"/>
                    <a:pt x="682" y="51"/>
                    <a:pt x="682" y="51"/>
                  </a:cubicBezTo>
                  <a:cubicBezTo>
                    <a:pt x="683" y="50"/>
                    <a:pt x="683" y="50"/>
                    <a:pt x="684" y="51"/>
                  </a:cubicBezTo>
                  <a:cubicBezTo>
                    <a:pt x="684" y="51"/>
                    <a:pt x="685" y="51"/>
                    <a:pt x="686" y="52"/>
                  </a:cubicBezTo>
                  <a:cubicBezTo>
                    <a:pt x="686" y="52"/>
                    <a:pt x="687" y="53"/>
                    <a:pt x="688" y="54"/>
                  </a:cubicBezTo>
                  <a:cubicBezTo>
                    <a:pt x="690" y="55"/>
                    <a:pt x="691" y="57"/>
                    <a:pt x="691" y="58"/>
                  </a:cubicBezTo>
                  <a:cubicBezTo>
                    <a:pt x="691" y="59"/>
                    <a:pt x="691" y="60"/>
                    <a:pt x="690" y="60"/>
                  </a:cubicBezTo>
                  <a:lnTo>
                    <a:pt x="675" y="76"/>
                  </a:lnTo>
                  <a:lnTo>
                    <a:pt x="708" y="109"/>
                  </a:lnTo>
                  <a:cubicBezTo>
                    <a:pt x="712" y="113"/>
                    <a:pt x="716" y="116"/>
                    <a:pt x="719" y="116"/>
                  </a:cubicBezTo>
                  <a:cubicBezTo>
                    <a:pt x="723" y="117"/>
                    <a:pt x="726" y="116"/>
                    <a:pt x="729" y="113"/>
                  </a:cubicBezTo>
                  <a:cubicBezTo>
                    <a:pt x="730" y="112"/>
                    <a:pt x="731" y="111"/>
                    <a:pt x="732" y="110"/>
                  </a:cubicBezTo>
                  <a:cubicBezTo>
                    <a:pt x="732" y="109"/>
                    <a:pt x="733" y="108"/>
                    <a:pt x="733" y="107"/>
                  </a:cubicBezTo>
                  <a:cubicBezTo>
                    <a:pt x="733" y="106"/>
                    <a:pt x="734" y="106"/>
                    <a:pt x="734" y="105"/>
                  </a:cubicBezTo>
                  <a:cubicBezTo>
                    <a:pt x="734" y="104"/>
                    <a:pt x="735" y="104"/>
                    <a:pt x="735" y="104"/>
                  </a:cubicBezTo>
                  <a:cubicBezTo>
                    <a:pt x="735" y="103"/>
                    <a:pt x="735" y="103"/>
                    <a:pt x="736" y="103"/>
                  </a:cubicBezTo>
                  <a:cubicBezTo>
                    <a:pt x="736" y="103"/>
                    <a:pt x="736" y="103"/>
                    <a:pt x="737" y="103"/>
                  </a:cubicBezTo>
                  <a:cubicBezTo>
                    <a:pt x="737" y="103"/>
                    <a:pt x="738" y="104"/>
                    <a:pt x="738" y="104"/>
                  </a:cubicBezTo>
                  <a:cubicBezTo>
                    <a:pt x="739" y="105"/>
                    <a:pt x="740" y="105"/>
                    <a:pt x="740" y="106"/>
                  </a:cubicBezTo>
                  <a:close/>
                  <a:moveTo>
                    <a:pt x="804" y="51"/>
                  </a:moveTo>
                  <a:cubicBezTo>
                    <a:pt x="805" y="52"/>
                    <a:pt x="805" y="52"/>
                    <a:pt x="805" y="53"/>
                  </a:cubicBezTo>
                  <a:cubicBezTo>
                    <a:pt x="805" y="54"/>
                    <a:pt x="804" y="54"/>
                    <a:pt x="804" y="55"/>
                  </a:cubicBezTo>
                  <a:cubicBezTo>
                    <a:pt x="803" y="56"/>
                    <a:pt x="803" y="57"/>
                    <a:pt x="801" y="58"/>
                  </a:cubicBezTo>
                  <a:cubicBezTo>
                    <a:pt x="800" y="59"/>
                    <a:pt x="799" y="60"/>
                    <a:pt x="798" y="61"/>
                  </a:cubicBezTo>
                  <a:cubicBezTo>
                    <a:pt x="798" y="61"/>
                    <a:pt x="797" y="61"/>
                    <a:pt x="796" y="61"/>
                  </a:cubicBezTo>
                  <a:cubicBezTo>
                    <a:pt x="796" y="62"/>
                    <a:pt x="795" y="61"/>
                    <a:pt x="795" y="61"/>
                  </a:cubicBezTo>
                  <a:lnTo>
                    <a:pt x="789" y="55"/>
                  </a:lnTo>
                  <a:cubicBezTo>
                    <a:pt x="789" y="60"/>
                    <a:pt x="788" y="65"/>
                    <a:pt x="786" y="70"/>
                  </a:cubicBezTo>
                  <a:cubicBezTo>
                    <a:pt x="785" y="75"/>
                    <a:pt x="782" y="79"/>
                    <a:pt x="779" y="83"/>
                  </a:cubicBezTo>
                  <a:cubicBezTo>
                    <a:pt x="775" y="86"/>
                    <a:pt x="772" y="88"/>
                    <a:pt x="769" y="90"/>
                  </a:cubicBezTo>
                  <a:cubicBezTo>
                    <a:pt x="766" y="92"/>
                    <a:pt x="762" y="93"/>
                    <a:pt x="759" y="93"/>
                  </a:cubicBezTo>
                  <a:cubicBezTo>
                    <a:pt x="755" y="93"/>
                    <a:pt x="752" y="92"/>
                    <a:pt x="749" y="91"/>
                  </a:cubicBezTo>
                  <a:cubicBezTo>
                    <a:pt x="746" y="90"/>
                    <a:pt x="743" y="88"/>
                    <a:pt x="740" y="85"/>
                  </a:cubicBezTo>
                  <a:cubicBezTo>
                    <a:pt x="736" y="82"/>
                    <a:pt x="734" y="78"/>
                    <a:pt x="733" y="74"/>
                  </a:cubicBezTo>
                  <a:cubicBezTo>
                    <a:pt x="732" y="70"/>
                    <a:pt x="732" y="66"/>
                    <a:pt x="733" y="62"/>
                  </a:cubicBezTo>
                  <a:cubicBezTo>
                    <a:pt x="734" y="58"/>
                    <a:pt x="736" y="54"/>
                    <a:pt x="739" y="49"/>
                  </a:cubicBezTo>
                  <a:cubicBezTo>
                    <a:pt x="741" y="45"/>
                    <a:pt x="745" y="40"/>
                    <a:pt x="750" y="35"/>
                  </a:cubicBezTo>
                  <a:lnTo>
                    <a:pt x="758" y="27"/>
                  </a:lnTo>
                  <a:lnTo>
                    <a:pt x="753" y="22"/>
                  </a:lnTo>
                  <a:cubicBezTo>
                    <a:pt x="751" y="20"/>
                    <a:pt x="749" y="18"/>
                    <a:pt x="747" y="17"/>
                  </a:cubicBezTo>
                  <a:cubicBezTo>
                    <a:pt x="744" y="16"/>
                    <a:pt x="742" y="15"/>
                    <a:pt x="740" y="15"/>
                  </a:cubicBezTo>
                  <a:cubicBezTo>
                    <a:pt x="738" y="15"/>
                    <a:pt x="735" y="15"/>
                    <a:pt x="733" y="17"/>
                  </a:cubicBezTo>
                  <a:cubicBezTo>
                    <a:pt x="731" y="18"/>
                    <a:pt x="728" y="20"/>
                    <a:pt x="726" y="22"/>
                  </a:cubicBezTo>
                  <a:cubicBezTo>
                    <a:pt x="723" y="25"/>
                    <a:pt x="721" y="27"/>
                    <a:pt x="719" y="30"/>
                  </a:cubicBezTo>
                  <a:cubicBezTo>
                    <a:pt x="718" y="33"/>
                    <a:pt x="717" y="36"/>
                    <a:pt x="716" y="38"/>
                  </a:cubicBezTo>
                  <a:cubicBezTo>
                    <a:pt x="715" y="40"/>
                    <a:pt x="714" y="42"/>
                    <a:pt x="714" y="44"/>
                  </a:cubicBezTo>
                  <a:cubicBezTo>
                    <a:pt x="714" y="46"/>
                    <a:pt x="713" y="47"/>
                    <a:pt x="713" y="48"/>
                  </a:cubicBezTo>
                  <a:cubicBezTo>
                    <a:pt x="712" y="48"/>
                    <a:pt x="712" y="48"/>
                    <a:pt x="711" y="48"/>
                  </a:cubicBezTo>
                  <a:cubicBezTo>
                    <a:pt x="711" y="48"/>
                    <a:pt x="710" y="48"/>
                    <a:pt x="710" y="48"/>
                  </a:cubicBezTo>
                  <a:cubicBezTo>
                    <a:pt x="709" y="48"/>
                    <a:pt x="709" y="48"/>
                    <a:pt x="708" y="47"/>
                  </a:cubicBezTo>
                  <a:cubicBezTo>
                    <a:pt x="707" y="47"/>
                    <a:pt x="707" y="46"/>
                    <a:pt x="706" y="46"/>
                  </a:cubicBezTo>
                  <a:cubicBezTo>
                    <a:pt x="705" y="44"/>
                    <a:pt x="704" y="43"/>
                    <a:pt x="704" y="43"/>
                  </a:cubicBezTo>
                  <a:cubicBezTo>
                    <a:pt x="703" y="42"/>
                    <a:pt x="703" y="41"/>
                    <a:pt x="703" y="40"/>
                  </a:cubicBezTo>
                  <a:cubicBezTo>
                    <a:pt x="703" y="39"/>
                    <a:pt x="703" y="37"/>
                    <a:pt x="704" y="35"/>
                  </a:cubicBezTo>
                  <a:cubicBezTo>
                    <a:pt x="705" y="32"/>
                    <a:pt x="706" y="30"/>
                    <a:pt x="707" y="27"/>
                  </a:cubicBezTo>
                  <a:cubicBezTo>
                    <a:pt x="708" y="25"/>
                    <a:pt x="710" y="22"/>
                    <a:pt x="712" y="20"/>
                  </a:cubicBezTo>
                  <a:cubicBezTo>
                    <a:pt x="713" y="17"/>
                    <a:pt x="716" y="14"/>
                    <a:pt x="718" y="12"/>
                  </a:cubicBezTo>
                  <a:cubicBezTo>
                    <a:pt x="722" y="8"/>
                    <a:pt x="726" y="5"/>
                    <a:pt x="730" y="3"/>
                  </a:cubicBezTo>
                  <a:cubicBezTo>
                    <a:pt x="734" y="1"/>
                    <a:pt x="738" y="0"/>
                    <a:pt x="742" y="0"/>
                  </a:cubicBezTo>
                  <a:cubicBezTo>
                    <a:pt x="746" y="0"/>
                    <a:pt x="749" y="1"/>
                    <a:pt x="753" y="3"/>
                  </a:cubicBezTo>
                  <a:cubicBezTo>
                    <a:pt x="756" y="5"/>
                    <a:pt x="760" y="7"/>
                    <a:pt x="764" y="11"/>
                  </a:cubicBezTo>
                  <a:lnTo>
                    <a:pt x="804" y="51"/>
                  </a:lnTo>
                  <a:close/>
                  <a:moveTo>
                    <a:pt x="766" y="35"/>
                  </a:moveTo>
                  <a:lnTo>
                    <a:pt x="757" y="44"/>
                  </a:lnTo>
                  <a:cubicBezTo>
                    <a:pt x="754" y="47"/>
                    <a:pt x="751" y="50"/>
                    <a:pt x="750" y="53"/>
                  </a:cubicBezTo>
                  <a:cubicBezTo>
                    <a:pt x="748" y="56"/>
                    <a:pt x="747" y="58"/>
                    <a:pt x="746" y="61"/>
                  </a:cubicBezTo>
                  <a:cubicBezTo>
                    <a:pt x="746" y="63"/>
                    <a:pt x="746" y="65"/>
                    <a:pt x="747" y="67"/>
                  </a:cubicBezTo>
                  <a:cubicBezTo>
                    <a:pt x="747" y="70"/>
                    <a:pt x="749" y="71"/>
                    <a:pt x="750" y="73"/>
                  </a:cubicBezTo>
                  <a:cubicBezTo>
                    <a:pt x="754" y="76"/>
                    <a:pt x="757" y="78"/>
                    <a:pt x="761" y="78"/>
                  </a:cubicBezTo>
                  <a:cubicBezTo>
                    <a:pt x="765" y="78"/>
                    <a:pt x="768" y="76"/>
                    <a:pt x="772" y="72"/>
                  </a:cubicBezTo>
                  <a:cubicBezTo>
                    <a:pt x="775" y="69"/>
                    <a:pt x="777" y="66"/>
                    <a:pt x="778" y="62"/>
                  </a:cubicBezTo>
                  <a:cubicBezTo>
                    <a:pt x="779" y="58"/>
                    <a:pt x="779" y="53"/>
                    <a:pt x="779" y="48"/>
                  </a:cubicBezTo>
                  <a:lnTo>
                    <a:pt x="766" y="35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00"/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3917951" y="2133601"/>
              <a:ext cx="4319588" cy="2590800"/>
            </a:xfrm>
            <a:prstGeom prst="rect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084763" y="2584451"/>
              <a:ext cx="426000" cy="352425"/>
            </a:xfrm>
            <a:custGeom>
              <a:avLst/>
              <a:gdLst>
                <a:gd name="T0" fmla="*/ 0 w 323"/>
                <a:gd name="T1" fmla="*/ 77 h 222"/>
                <a:gd name="T2" fmla="*/ 45 w 323"/>
                <a:gd name="T3" fmla="*/ 56 h 222"/>
                <a:gd name="T4" fmla="*/ 62 w 323"/>
                <a:gd name="T5" fmla="*/ 21 h 222"/>
                <a:gd name="T6" fmla="*/ 117 w 323"/>
                <a:gd name="T7" fmla="*/ 21 h 222"/>
                <a:gd name="T8" fmla="*/ 161 w 323"/>
                <a:gd name="T9" fmla="*/ 0 h 222"/>
                <a:gd name="T10" fmla="*/ 207 w 323"/>
                <a:gd name="T11" fmla="*/ 21 h 222"/>
                <a:gd name="T12" fmla="*/ 262 w 323"/>
                <a:gd name="T13" fmla="*/ 21 h 222"/>
                <a:gd name="T14" fmla="*/ 279 w 323"/>
                <a:gd name="T15" fmla="*/ 56 h 222"/>
                <a:gd name="T16" fmla="*/ 323 w 323"/>
                <a:gd name="T17" fmla="*/ 77 h 222"/>
                <a:gd name="T18" fmla="*/ 306 w 323"/>
                <a:gd name="T19" fmla="*/ 111 h 222"/>
                <a:gd name="T20" fmla="*/ 323 w 323"/>
                <a:gd name="T21" fmla="*/ 146 h 222"/>
                <a:gd name="T22" fmla="*/ 279 w 323"/>
                <a:gd name="T23" fmla="*/ 167 h 222"/>
                <a:gd name="T24" fmla="*/ 262 w 323"/>
                <a:gd name="T25" fmla="*/ 201 h 222"/>
                <a:gd name="T26" fmla="*/ 207 w 323"/>
                <a:gd name="T27" fmla="*/ 201 h 222"/>
                <a:gd name="T28" fmla="*/ 161 w 323"/>
                <a:gd name="T29" fmla="*/ 222 h 222"/>
                <a:gd name="T30" fmla="*/ 117 w 323"/>
                <a:gd name="T31" fmla="*/ 201 h 222"/>
                <a:gd name="T32" fmla="*/ 62 w 323"/>
                <a:gd name="T33" fmla="*/ 201 h 222"/>
                <a:gd name="T34" fmla="*/ 45 w 323"/>
                <a:gd name="T35" fmla="*/ 167 h 222"/>
                <a:gd name="T36" fmla="*/ 0 w 323"/>
                <a:gd name="T37" fmla="*/ 146 h 222"/>
                <a:gd name="T38" fmla="*/ 17 w 323"/>
                <a:gd name="T39" fmla="*/ 111 h 222"/>
                <a:gd name="T40" fmla="*/ 0 w 323"/>
                <a:gd name="T41" fmla="*/ 7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3" h="222">
                  <a:moveTo>
                    <a:pt x="0" y="77"/>
                  </a:moveTo>
                  <a:lnTo>
                    <a:pt x="45" y="56"/>
                  </a:lnTo>
                  <a:lnTo>
                    <a:pt x="62" y="21"/>
                  </a:lnTo>
                  <a:lnTo>
                    <a:pt x="117" y="21"/>
                  </a:lnTo>
                  <a:lnTo>
                    <a:pt x="161" y="0"/>
                  </a:lnTo>
                  <a:lnTo>
                    <a:pt x="207" y="21"/>
                  </a:lnTo>
                  <a:lnTo>
                    <a:pt x="262" y="21"/>
                  </a:lnTo>
                  <a:lnTo>
                    <a:pt x="279" y="56"/>
                  </a:lnTo>
                  <a:lnTo>
                    <a:pt x="323" y="77"/>
                  </a:lnTo>
                  <a:lnTo>
                    <a:pt x="306" y="111"/>
                  </a:lnTo>
                  <a:lnTo>
                    <a:pt x="323" y="146"/>
                  </a:lnTo>
                  <a:lnTo>
                    <a:pt x="279" y="167"/>
                  </a:lnTo>
                  <a:lnTo>
                    <a:pt x="262" y="201"/>
                  </a:lnTo>
                  <a:lnTo>
                    <a:pt x="207" y="201"/>
                  </a:lnTo>
                  <a:lnTo>
                    <a:pt x="161" y="222"/>
                  </a:lnTo>
                  <a:lnTo>
                    <a:pt x="117" y="201"/>
                  </a:lnTo>
                  <a:lnTo>
                    <a:pt x="62" y="201"/>
                  </a:lnTo>
                  <a:lnTo>
                    <a:pt x="45" y="167"/>
                  </a:lnTo>
                  <a:lnTo>
                    <a:pt x="0" y="146"/>
                  </a:lnTo>
                  <a:lnTo>
                    <a:pt x="17" y="11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5127626" y="2706688"/>
              <a:ext cx="36" cy="15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5131364" y="2692591"/>
              <a:ext cx="396720" cy="15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</a:pPr>
              <a:r>
                <a:rPr lang="it-IT" altLang="it-IT" sz="18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~ </a:t>
              </a:r>
              <a:r>
                <a:rPr kumimoji="0" lang="it-IT" altLang="it-IT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10%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9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98818" y="332975"/>
            <a:ext cx="11501547" cy="4770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it-IT" sz="3100" dirty="0"/>
              <a:t>Percentuale di borse di studio erogate per regione (96,94% Italia)</a:t>
            </a: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21975"/>
            <a:ext cx="8422064" cy="5112149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 rot="16200000">
            <a:off x="629939" y="3371850"/>
            <a:ext cx="3009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Percentuale borse di studio erogate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8524875" y="125055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381722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846392" y="1436689"/>
            <a:ext cx="6264294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49917" y="1440214"/>
            <a:ext cx="6257244" cy="4099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064351" y="1967232"/>
            <a:ext cx="4866549" cy="2316059"/>
          </a:xfrm>
          <a:custGeom>
            <a:avLst/>
            <a:gdLst>
              <a:gd name="T0" fmla="*/ 0 w 2761"/>
              <a:gd name="T1" fmla="*/ 1308 h 1314"/>
              <a:gd name="T2" fmla="*/ 2761 w 2761"/>
              <a:gd name="T3" fmla="*/ 1308 h 1314"/>
              <a:gd name="T4" fmla="*/ 2761 w 2761"/>
              <a:gd name="T5" fmla="*/ 1314 h 1314"/>
              <a:gd name="T6" fmla="*/ 0 w 2761"/>
              <a:gd name="T7" fmla="*/ 1314 h 1314"/>
              <a:gd name="T8" fmla="*/ 0 w 2761"/>
              <a:gd name="T9" fmla="*/ 1308 h 1314"/>
              <a:gd name="T10" fmla="*/ 0 w 2761"/>
              <a:gd name="T11" fmla="*/ 981 h 1314"/>
              <a:gd name="T12" fmla="*/ 2761 w 2761"/>
              <a:gd name="T13" fmla="*/ 981 h 1314"/>
              <a:gd name="T14" fmla="*/ 2761 w 2761"/>
              <a:gd name="T15" fmla="*/ 986 h 1314"/>
              <a:gd name="T16" fmla="*/ 0 w 2761"/>
              <a:gd name="T17" fmla="*/ 986 h 1314"/>
              <a:gd name="T18" fmla="*/ 0 w 2761"/>
              <a:gd name="T19" fmla="*/ 981 h 1314"/>
              <a:gd name="T20" fmla="*/ 0 w 2761"/>
              <a:gd name="T21" fmla="*/ 654 h 1314"/>
              <a:gd name="T22" fmla="*/ 2761 w 2761"/>
              <a:gd name="T23" fmla="*/ 654 h 1314"/>
              <a:gd name="T24" fmla="*/ 2761 w 2761"/>
              <a:gd name="T25" fmla="*/ 660 h 1314"/>
              <a:gd name="T26" fmla="*/ 0 w 2761"/>
              <a:gd name="T27" fmla="*/ 660 h 1314"/>
              <a:gd name="T28" fmla="*/ 0 w 2761"/>
              <a:gd name="T29" fmla="*/ 654 h 1314"/>
              <a:gd name="T30" fmla="*/ 0 w 2761"/>
              <a:gd name="T31" fmla="*/ 328 h 1314"/>
              <a:gd name="T32" fmla="*/ 2761 w 2761"/>
              <a:gd name="T33" fmla="*/ 328 h 1314"/>
              <a:gd name="T34" fmla="*/ 2761 w 2761"/>
              <a:gd name="T35" fmla="*/ 333 h 1314"/>
              <a:gd name="T36" fmla="*/ 0 w 2761"/>
              <a:gd name="T37" fmla="*/ 333 h 1314"/>
              <a:gd name="T38" fmla="*/ 0 w 2761"/>
              <a:gd name="T39" fmla="*/ 328 h 1314"/>
              <a:gd name="T40" fmla="*/ 0 w 2761"/>
              <a:gd name="T41" fmla="*/ 0 h 1314"/>
              <a:gd name="T42" fmla="*/ 2761 w 2761"/>
              <a:gd name="T43" fmla="*/ 0 h 1314"/>
              <a:gd name="T44" fmla="*/ 2761 w 2761"/>
              <a:gd name="T45" fmla="*/ 6 h 1314"/>
              <a:gd name="T46" fmla="*/ 0 w 2761"/>
              <a:gd name="T47" fmla="*/ 6 h 1314"/>
              <a:gd name="T48" fmla="*/ 0 w 2761"/>
              <a:gd name="T49" fmla="*/ 0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1" h="1314">
                <a:moveTo>
                  <a:pt x="0" y="1308"/>
                </a:moveTo>
                <a:lnTo>
                  <a:pt x="2761" y="1308"/>
                </a:lnTo>
                <a:lnTo>
                  <a:pt x="2761" y="1314"/>
                </a:lnTo>
                <a:lnTo>
                  <a:pt x="0" y="1314"/>
                </a:lnTo>
                <a:lnTo>
                  <a:pt x="0" y="1308"/>
                </a:lnTo>
                <a:close/>
                <a:moveTo>
                  <a:pt x="0" y="981"/>
                </a:moveTo>
                <a:lnTo>
                  <a:pt x="2761" y="981"/>
                </a:lnTo>
                <a:lnTo>
                  <a:pt x="2761" y="986"/>
                </a:lnTo>
                <a:lnTo>
                  <a:pt x="0" y="986"/>
                </a:lnTo>
                <a:lnTo>
                  <a:pt x="0" y="981"/>
                </a:lnTo>
                <a:close/>
                <a:moveTo>
                  <a:pt x="0" y="654"/>
                </a:moveTo>
                <a:lnTo>
                  <a:pt x="2761" y="654"/>
                </a:lnTo>
                <a:lnTo>
                  <a:pt x="2761" y="660"/>
                </a:lnTo>
                <a:lnTo>
                  <a:pt x="0" y="660"/>
                </a:lnTo>
                <a:lnTo>
                  <a:pt x="0" y="654"/>
                </a:lnTo>
                <a:close/>
                <a:moveTo>
                  <a:pt x="0" y="328"/>
                </a:moveTo>
                <a:lnTo>
                  <a:pt x="2761" y="328"/>
                </a:lnTo>
                <a:lnTo>
                  <a:pt x="2761" y="333"/>
                </a:lnTo>
                <a:lnTo>
                  <a:pt x="0" y="333"/>
                </a:lnTo>
                <a:lnTo>
                  <a:pt x="0" y="328"/>
                </a:lnTo>
                <a:close/>
                <a:moveTo>
                  <a:pt x="0" y="0"/>
                </a:moveTo>
                <a:lnTo>
                  <a:pt x="2761" y="0"/>
                </a:lnTo>
                <a:lnTo>
                  <a:pt x="276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356943" y="4343219"/>
            <a:ext cx="4283127" cy="511154"/>
          </a:xfrm>
          <a:custGeom>
            <a:avLst/>
            <a:gdLst>
              <a:gd name="T0" fmla="*/ 0 w 2430"/>
              <a:gd name="T1" fmla="*/ 18 h 290"/>
              <a:gd name="T2" fmla="*/ 221 w 2430"/>
              <a:gd name="T3" fmla="*/ 18 h 290"/>
              <a:gd name="T4" fmla="*/ 221 w 2430"/>
              <a:gd name="T5" fmla="*/ 290 h 290"/>
              <a:gd name="T6" fmla="*/ 0 w 2430"/>
              <a:gd name="T7" fmla="*/ 290 h 290"/>
              <a:gd name="T8" fmla="*/ 0 w 2430"/>
              <a:gd name="T9" fmla="*/ 18 h 290"/>
              <a:gd name="T10" fmla="*/ 552 w 2430"/>
              <a:gd name="T11" fmla="*/ 0 h 290"/>
              <a:gd name="T12" fmla="*/ 773 w 2430"/>
              <a:gd name="T13" fmla="*/ 0 h 290"/>
              <a:gd name="T14" fmla="*/ 773 w 2430"/>
              <a:gd name="T15" fmla="*/ 290 h 290"/>
              <a:gd name="T16" fmla="*/ 552 w 2430"/>
              <a:gd name="T17" fmla="*/ 290 h 290"/>
              <a:gd name="T18" fmla="*/ 552 w 2430"/>
              <a:gd name="T19" fmla="*/ 0 h 290"/>
              <a:gd name="T20" fmla="*/ 1104 w 2430"/>
              <a:gd name="T21" fmla="*/ 24 h 290"/>
              <a:gd name="T22" fmla="*/ 1325 w 2430"/>
              <a:gd name="T23" fmla="*/ 24 h 290"/>
              <a:gd name="T24" fmla="*/ 1325 w 2430"/>
              <a:gd name="T25" fmla="*/ 290 h 290"/>
              <a:gd name="T26" fmla="*/ 1104 w 2430"/>
              <a:gd name="T27" fmla="*/ 290 h 290"/>
              <a:gd name="T28" fmla="*/ 1104 w 2430"/>
              <a:gd name="T29" fmla="*/ 24 h 290"/>
              <a:gd name="T30" fmla="*/ 1657 w 2430"/>
              <a:gd name="T31" fmla="*/ 12 h 290"/>
              <a:gd name="T32" fmla="*/ 1877 w 2430"/>
              <a:gd name="T33" fmla="*/ 12 h 290"/>
              <a:gd name="T34" fmla="*/ 1877 w 2430"/>
              <a:gd name="T35" fmla="*/ 290 h 290"/>
              <a:gd name="T36" fmla="*/ 1657 w 2430"/>
              <a:gd name="T37" fmla="*/ 290 h 290"/>
              <a:gd name="T38" fmla="*/ 1657 w 2430"/>
              <a:gd name="T39" fmla="*/ 12 h 290"/>
              <a:gd name="T40" fmla="*/ 2209 w 2430"/>
              <a:gd name="T41" fmla="*/ 7 h 290"/>
              <a:gd name="T42" fmla="*/ 2430 w 2430"/>
              <a:gd name="T43" fmla="*/ 7 h 290"/>
              <a:gd name="T44" fmla="*/ 2430 w 2430"/>
              <a:gd name="T45" fmla="*/ 290 h 290"/>
              <a:gd name="T46" fmla="*/ 2209 w 2430"/>
              <a:gd name="T47" fmla="*/ 290 h 290"/>
              <a:gd name="T48" fmla="*/ 2209 w 2430"/>
              <a:gd name="T49" fmla="*/ 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30" h="290">
                <a:moveTo>
                  <a:pt x="0" y="18"/>
                </a:moveTo>
                <a:lnTo>
                  <a:pt x="221" y="18"/>
                </a:lnTo>
                <a:lnTo>
                  <a:pt x="221" y="290"/>
                </a:lnTo>
                <a:lnTo>
                  <a:pt x="0" y="290"/>
                </a:lnTo>
                <a:lnTo>
                  <a:pt x="0" y="18"/>
                </a:lnTo>
                <a:close/>
                <a:moveTo>
                  <a:pt x="552" y="0"/>
                </a:moveTo>
                <a:lnTo>
                  <a:pt x="773" y="0"/>
                </a:lnTo>
                <a:lnTo>
                  <a:pt x="773" y="290"/>
                </a:lnTo>
                <a:lnTo>
                  <a:pt x="552" y="290"/>
                </a:lnTo>
                <a:lnTo>
                  <a:pt x="552" y="0"/>
                </a:lnTo>
                <a:close/>
                <a:moveTo>
                  <a:pt x="1104" y="24"/>
                </a:moveTo>
                <a:lnTo>
                  <a:pt x="1325" y="24"/>
                </a:lnTo>
                <a:lnTo>
                  <a:pt x="1325" y="290"/>
                </a:lnTo>
                <a:lnTo>
                  <a:pt x="1104" y="290"/>
                </a:lnTo>
                <a:lnTo>
                  <a:pt x="1104" y="24"/>
                </a:lnTo>
                <a:close/>
                <a:moveTo>
                  <a:pt x="1657" y="12"/>
                </a:moveTo>
                <a:lnTo>
                  <a:pt x="1877" y="12"/>
                </a:lnTo>
                <a:lnTo>
                  <a:pt x="1877" y="290"/>
                </a:lnTo>
                <a:lnTo>
                  <a:pt x="1657" y="290"/>
                </a:lnTo>
                <a:lnTo>
                  <a:pt x="1657" y="12"/>
                </a:lnTo>
                <a:close/>
                <a:moveTo>
                  <a:pt x="2209" y="7"/>
                </a:moveTo>
                <a:lnTo>
                  <a:pt x="2430" y="7"/>
                </a:lnTo>
                <a:lnTo>
                  <a:pt x="2430" y="290"/>
                </a:lnTo>
                <a:lnTo>
                  <a:pt x="2209" y="290"/>
                </a:lnTo>
                <a:lnTo>
                  <a:pt x="2209" y="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356943" y="2963102"/>
            <a:ext cx="4283127" cy="1422420"/>
          </a:xfrm>
          <a:custGeom>
            <a:avLst/>
            <a:gdLst>
              <a:gd name="T0" fmla="*/ 0 w 2430"/>
              <a:gd name="T1" fmla="*/ 419 h 807"/>
              <a:gd name="T2" fmla="*/ 221 w 2430"/>
              <a:gd name="T3" fmla="*/ 419 h 807"/>
              <a:gd name="T4" fmla="*/ 221 w 2430"/>
              <a:gd name="T5" fmla="*/ 801 h 807"/>
              <a:gd name="T6" fmla="*/ 0 w 2430"/>
              <a:gd name="T7" fmla="*/ 801 h 807"/>
              <a:gd name="T8" fmla="*/ 0 w 2430"/>
              <a:gd name="T9" fmla="*/ 419 h 807"/>
              <a:gd name="T10" fmla="*/ 552 w 2430"/>
              <a:gd name="T11" fmla="*/ 45 h 807"/>
              <a:gd name="T12" fmla="*/ 773 w 2430"/>
              <a:gd name="T13" fmla="*/ 45 h 807"/>
              <a:gd name="T14" fmla="*/ 773 w 2430"/>
              <a:gd name="T15" fmla="*/ 783 h 807"/>
              <a:gd name="T16" fmla="*/ 552 w 2430"/>
              <a:gd name="T17" fmla="*/ 783 h 807"/>
              <a:gd name="T18" fmla="*/ 552 w 2430"/>
              <a:gd name="T19" fmla="*/ 45 h 807"/>
              <a:gd name="T20" fmla="*/ 1104 w 2430"/>
              <a:gd name="T21" fmla="*/ 46 h 807"/>
              <a:gd name="T22" fmla="*/ 1325 w 2430"/>
              <a:gd name="T23" fmla="*/ 46 h 807"/>
              <a:gd name="T24" fmla="*/ 1325 w 2430"/>
              <a:gd name="T25" fmla="*/ 807 h 807"/>
              <a:gd name="T26" fmla="*/ 1104 w 2430"/>
              <a:gd name="T27" fmla="*/ 807 h 807"/>
              <a:gd name="T28" fmla="*/ 1104 w 2430"/>
              <a:gd name="T29" fmla="*/ 46 h 807"/>
              <a:gd name="T30" fmla="*/ 1657 w 2430"/>
              <a:gd name="T31" fmla="*/ 123 h 807"/>
              <a:gd name="T32" fmla="*/ 1877 w 2430"/>
              <a:gd name="T33" fmla="*/ 123 h 807"/>
              <a:gd name="T34" fmla="*/ 1877 w 2430"/>
              <a:gd name="T35" fmla="*/ 795 h 807"/>
              <a:gd name="T36" fmla="*/ 1657 w 2430"/>
              <a:gd name="T37" fmla="*/ 795 h 807"/>
              <a:gd name="T38" fmla="*/ 1657 w 2430"/>
              <a:gd name="T39" fmla="*/ 123 h 807"/>
              <a:gd name="T40" fmla="*/ 2209 w 2430"/>
              <a:gd name="T41" fmla="*/ 0 h 807"/>
              <a:gd name="T42" fmla="*/ 2430 w 2430"/>
              <a:gd name="T43" fmla="*/ 0 h 807"/>
              <a:gd name="T44" fmla="*/ 2430 w 2430"/>
              <a:gd name="T45" fmla="*/ 790 h 807"/>
              <a:gd name="T46" fmla="*/ 2209 w 2430"/>
              <a:gd name="T47" fmla="*/ 790 h 807"/>
              <a:gd name="T48" fmla="*/ 2209 w 2430"/>
              <a:gd name="T49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30" h="807">
                <a:moveTo>
                  <a:pt x="0" y="419"/>
                </a:moveTo>
                <a:lnTo>
                  <a:pt x="221" y="419"/>
                </a:lnTo>
                <a:lnTo>
                  <a:pt x="221" y="801"/>
                </a:lnTo>
                <a:lnTo>
                  <a:pt x="0" y="801"/>
                </a:lnTo>
                <a:lnTo>
                  <a:pt x="0" y="419"/>
                </a:lnTo>
                <a:close/>
                <a:moveTo>
                  <a:pt x="552" y="45"/>
                </a:moveTo>
                <a:lnTo>
                  <a:pt x="773" y="45"/>
                </a:lnTo>
                <a:lnTo>
                  <a:pt x="773" y="783"/>
                </a:lnTo>
                <a:lnTo>
                  <a:pt x="552" y="783"/>
                </a:lnTo>
                <a:lnTo>
                  <a:pt x="552" y="45"/>
                </a:lnTo>
                <a:close/>
                <a:moveTo>
                  <a:pt x="1104" y="46"/>
                </a:moveTo>
                <a:lnTo>
                  <a:pt x="1325" y="46"/>
                </a:lnTo>
                <a:lnTo>
                  <a:pt x="1325" y="807"/>
                </a:lnTo>
                <a:lnTo>
                  <a:pt x="1104" y="807"/>
                </a:lnTo>
                <a:lnTo>
                  <a:pt x="1104" y="46"/>
                </a:lnTo>
                <a:close/>
                <a:moveTo>
                  <a:pt x="1657" y="123"/>
                </a:moveTo>
                <a:lnTo>
                  <a:pt x="1877" y="123"/>
                </a:lnTo>
                <a:lnTo>
                  <a:pt x="1877" y="795"/>
                </a:lnTo>
                <a:lnTo>
                  <a:pt x="1657" y="795"/>
                </a:lnTo>
                <a:lnTo>
                  <a:pt x="1657" y="123"/>
                </a:lnTo>
                <a:close/>
                <a:moveTo>
                  <a:pt x="2209" y="0"/>
                </a:moveTo>
                <a:lnTo>
                  <a:pt x="2430" y="0"/>
                </a:lnTo>
                <a:lnTo>
                  <a:pt x="2430" y="790"/>
                </a:lnTo>
                <a:lnTo>
                  <a:pt x="2209" y="790"/>
                </a:lnTo>
                <a:lnTo>
                  <a:pt x="220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356943" y="2178744"/>
            <a:ext cx="4283127" cy="1522888"/>
          </a:xfrm>
          <a:custGeom>
            <a:avLst/>
            <a:gdLst>
              <a:gd name="T0" fmla="*/ 0 w 2430"/>
              <a:gd name="T1" fmla="*/ 444 h 864"/>
              <a:gd name="T2" fmla="*/ 221 w 2430"/>
              <a:gd name="T3" fmla="*/ 444 h 864"/>
              <a:gd name="T4" fmla="*/ 221 w 2430"/>
              <a:gd name="T5" fmla="*/ 864 h 864"/>
              <a:gd name="T6" fmla="*/ 0 w 2430"/>
              <a:gd name="T7" fmla="*/ 864 h 864"/>
              <a:gd name="T8" fmla="*/ 0 w 2430"/>
              <a:gd name="T9" fmla="*/ 444 h 864"/>
              <a:gd name="T10" fmla="*/ 552 w 2430"/>
              <a:gd name="T11" fmla="*/ 62 h 864"/>
              <a:gd name="T12" fmla="*/ 773 w 2430"/>
              <a:gd name="T13" fmla="*/ 62 h 864"/>
              <a:gd name="T14" fmla="*/ 773 w 2430"/>
              <a:gd name="T15" fmla="*/ 490 h 864"/>
              <a:gd name="T16" fmla="*/ 552 w 2430"/>
              <a:gd name="T17" fmla="*/ 490 h 864"/>
              <a:gd name="T18" fmla="*/ 552 w 2430"/>
              <a:gd name="T19" fmla="*/ 62 h 864"/>
              <a:gd name="T20" fmla="*/ 1104 w 2430"/>
              <a:gd name="T21" fmla="*/ 62 h 864"/>
              <a:gd name="T22" fmla="*/ 1325 w 2430"/>
              <a:gd name="T23" fmla="*/ 62 h 864"/>
              <a:gd name="T24" fmla="*/ 1325 w 2430"/>
              <a:gd name="T25" fmla="*/ 491 h 864"/>
              <a:gd name="T26" fmla="*/ 1104 w 2430"/>
              <a:gd name="T27" fmla="*/ 491 h 864"/>
              <a:gd name="T28" fmla="*/ 1104 w 2430"/>
              <a:gd name="T29" fmla="*/ 62 h 864"/>
              <a:gd name="T30" fmla="*/ 1657 w 2430"/>
              <a:gd name="T31" fmla="*/ 129 h 864"/>
              <a:gd name="T32" fmla="*/ 1877 w 2430"/>
              <a:gd name="T33" fmla="*/ 129 h 864"/>
              <a:gd name="T34" fmla="*/ 1877 w 2430"/>
              <a:gd name="T35" fmla="*/ 568 h 864"/>
              <a:gd name="T36" fmla="*/ 1657 w 2430"/>
              <a:gd name="T37" fmla="*/ 568 h 864"/>
              <a:gd name="T38" fmla="*/ 1657 w 2430"/>
              <a:gd name="T39" fmla="*/ 129 h 864"/>
              <a:gd name="T40" fmla="*/ 2209 w 2430"/>
              <a:gd name="T41" fmla="*/ 0 h 864"/>
              <a:gd name="T42" fmla="*/ 2430 w 2430"/>
              <a:gd name="T43" fmla="*/ 0 h 864"/>
              <a:gd name="T44" fmla="*/ 2430 w 2430"/>
              <a:gd name="T45" fmla="*/ 445 h 864"/>
              <a:gd name="T46" fmla="*/ 2209 w 2430"/>
              <a:gd name="T47" fmla="*/ 445 h 864"/>
              <a:gd name="T48" fmla="*/ 2209 w 2430"/>
              <a:gd name="T4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30" h="864">
                <a:moveTo>
                  <a:pt x="0" y="444"/>
                </a:moveTo>
                <a:lnTo>
                  <a:pt x="221" y="444"/>
                </a:lnTo>
                <a:lnTo>
                  <a:pt x="221" y="864"/>
                </a:lnTo>
                <a:lnTo>
                  <a:pt x="0" y="864"/>
                </a:lnTo>
                <a:lnTo>
                  <a:pt x="0" y="444"/>
                </a:lnTo>
                <a:close/>
                <a:moveTo>
                  <a:pt x="552" y="62"/>
                </a:moveTo>
                <a:lnTo>
                  <a:pt x="773" y="62"/>
                </a:lnTo>
                <a:lnTo>
                  <a:pt x="773" y="490"/>
                </a:lnTo>
                <a:lnTo>
                  <a:pt x="552" y="490"/>
                </a:lnTo>
                <a:lnTo>
                  <a:pt x="552" y="62"/>
                </a:lnTo>
                <a:close/>
                <a:moveTo>
                  <a:pt x="1104" y="62"/>
                </a:moveTo>
                <a:lnTo>
                  <a:pt x="1325" y="62"/>
                </a:lnTo>
                <a:lnTo>
                  <a:pt x="1325" y="491"/>
                </a:lnTo>
                <a:lnTo>
                  <a:pt x="1104" y="491"/>
                </a:lnTo>
                <a:lnTo>
                  <a:pt x="1104" y="62"/>
                </a:lnTo>
                <a:close/>
                <a:moveTo>
                  <a:pt x="1657" y="129"/>
                </a:moveTo>
                <a:lnTo>
                  <a:pt x="1877" y="129"/>
                </a:lnTo>
                <a:lnTo>
                  <a:pt x="1877" y="568"/>
                </a:lnTo>
                <a:lnTo>
                  <a:pt x="1657" y="568"/>
                </a:lnTo>
                <a:lnTo>
                  <a:pt x="1657" y="129"/>
                </a:lnTo>
                <a:close/>
                <a:moveTo>
                  <a:pt x="2209" y="0"/>
                </a:moveTo>
                <a:lnTo>
                  <a:pt x="2430" y="0"/>
                </a:lnTo>
                <a:lnTo>
                  <a:pt x="2430" y="445"/>
                </a:lnTo>
                <a:lnTo>
                  <a:pt x="2209" y="445"/>
                </a:lnTo>
                <a:lnTo>
                  <a:pt x="2209" y="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59063" y="1972520"/>
            <a:ext cx="10576" cy="2881854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4025574" y="1967232"/>
            <a:ext cx="38777" cy="2890667"/>
          </a:xfrm>
          <a:custGeom>
            <a:avLst/>
            <a:gdLst>
              <a:gd name="T0" fmla="*/ 0 w 22"/>
              <a:gd name="T1" fmla="*/ 1635 h 1640"/>
              <a:gd name="T2" fmla="*/ 22 w 22"/>
              <a:gd name="T3" fmla="*/ 1635 h 1640"/>
              <a:gd name="T4" fmla="*/ 22 w 22"/>
              <a:gd name="T5" fmla="*/ 1640 h 1640"/>
              <a:gd name="T6" fmla="*/ 0 w 22"/>
              <a:gd name="T7" fmla="*/ 1640 h 1640"/>
              <a:gd name="T8" fmla="*/ 0 w 22"/>
              <a:gd name="T9" fmla="*/ 1635 h 1640"/>
              <a:gd name="T10" fmla="*/ 0 w 22"/>
              <a:gd name="T11" fmla="*/ 1308 h 1640"/>
              <a:gd name="T12" fmla="*/ 22 w 22"/>
              <a:gd name="T13" fmla="*/ 1308 h 1640"/>
              <a:gd name="T14" fmla="*/ 22 w 22"/>
              <a:gd name="T15" fmla="*/ 1314 h 1640"/>
              <a:gd name="T16" fmla="*/ 0 w 22"/>
              <a:gd name="T17" fmla="*/ 1314 h 1640"/>
              <a:gd name="T18" fmla="*/ 0 w 22"/>
              <a:gd name="T19" fmla="*/ 1308 h 1640"/>
              <a:gd name="T20" fmla="*/ 0 w 22"/>
              <a:gd name="T21" fmla="*/ 981 h 1640"/>
              <a:gd name="T22" fmla="*/ 22 w 22"/>
              <a:gd name="T23" fmla="*/ 981 h 1640"/>
              <a:gd name="T24" fmla="*/ 22 w 22"/>
              <a:gd name="T25" fmla="*/ 986 h 1640"/>
              <a:gd name="T26" fmla="*/ 0 w 22"/>
              <a:gd name="T27" fmla="*/ 986 h 1640"/>
              <a:gd name="T28" fmla="*/ 0 w 22"/>
              <a:gd name="T29" fmla="*/ 981 h 1640"/>
              <a:gd name="T30" fmla="*/ 0 w 22"/>
              <a:gd name="T31" fmla="*/ 654 h 1640"/>
              <a:gd name="T32" fmla="*/ 22 w 22"/>
              <a:gd name="T33" fmla="*/ 654 h 1640"/>
              <a:gd name="T34" fmla="*/ 22 w 22"/>
              <a:gd name="T35" fmla="*/ 660 h 1640"/>
              <a:gd name="T36" fmla="*/ 0 w 22"/>
              <a:gd name="T37" fmla="*/ 660 h 1640"/>
              <a:gd name="T38" fmla="*/ 0 w 22"/>
              <a:gd name="T39" fmla="*/ 654 h 1640"/>
              <a:gd name="T40" fmla="*/ 0 w 22"/>
              <a:gd name="T41" fmla="*/ 328 h 1640"/>
              <a:gd name="T42" fmla="*/ 22 w 22"/>
              <a:gd name="T43" fmla="*/ 328 h 1640"/>
              <a:gd name="T44" fmla="*/ 22 w 22"/>
              <a:gd name="T45" fmla="*/ 333 h 1640"/>
              <a:gd name="T46" fmla="*/ 0 w 22"/>
              <a:gd name="T47" fmla="*/ 333 h 1640"/>
              <a:gd name="T48" fmla="*/ 0 w 22"/>
              <a:gd name="T49" fmla="*/ 328 h 1640"/>
              <a:gd name="T50" fmla="*/ 0 w 22"/>
              <a:gd name="T51" fmla="*/ 0 h 1640"/>
              <a:gd name="T52" fmla="*/ 22 w 22"/>
              <a:gd name="T53" fmla="*/ 0 h 1640"/>
              <a:gd name="T54" fmla="*/ 22 w 22"/>
              <a:gd name="T55" fmla="*/ 6 h 1640"/>
              <a:gd name="T56" fmla="*/ 0 w 22"/>
              <a:gd name="T57" fmla="*/ 6 h 1640"/>
              <a:gd name="T58" fmla="*/ 0 w 22"/>
              <a:gd name="T59" fmla="*/ 0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" h="1640">
                <a:moveTo>
                  <a:pt x="0" y="1635"/>
                </a:moveTo>
                <a:lnTo>
                  <a:pt x="22" y="1635"/>
                </a:lnTo>
                <a:lnTo>
                  <a:pt x="22" y="1640"/>
                </a:lnTo>
                <a:lnTo>
                  <a:pt x="0" y="1640"/>
                </a:lnTo>
                <a:lnTo>
                  <a:pt x="0" y="1635"/>
                </a:lnTo>
                <a:close/>
                <a:moveTo>
                  <a:pt x="0" y="1308"/>
                </a:moveTo>
                <a:lnTo>
                  <a:pt x="22" y="1308"/>
                </a:lnTo>
                <a:lnTo>
                  <a:pt x="22" y="1314"/>
                </a:lnTo>
                <a:lnTo>
                  <a:pt x="0" y="1314"/>
                </a:lnTo>
                <a:lnTo>
                  <a:pt x="0" y="1308"/>
                </a:lnTo>
                <a:close/>
                <a:moveTo>
                  <a:pt x="0" y="981"/>
                </a:moveTo>
                <a:lnTo>
                  <a:pt x="22" y="981"/>
                </a:lnTo>
                <a:lnTo>
                  <a:pt x="22" y="986"/>
                </a:lnTo>
                <a:lnTo>
                  <a:pt x="0" y="986"/>
                </a:lnTo>
                <a:lnTo>
                  <a:pt x="0" y="981"/>
                </a:lnTo>
                <a:close/>
                <a:moveTo>
                  <a:pt x="0" y="654"/>
                </a:moveTo>
                <a:lnTo>
                  <a:pt x="22" y="654"/>
                </a:lnTo>
                <a:lnTo>
                  <a:pt x="22" y="660"/>
                </a:lnTo>
                <a:lnTo>
                  <a:pt x="0" y="660"/>
                </a:lnTo>
                <a:lnTo>
                  <a:pt x="0" y="654"/>
                </a:lnTo>
                <a:close/>
                <a:moveTo>
                  <a:pt x="0" y="328"/>
                </a:moveTo>
                <a:lnTo>
                  <a:pt x="22" y="328"/>
                </a:lnTo>
                <a:lnTo>
                  <a:pt x="22" y="333"/>
                </a:lnTo>
                <a:lnTo>
                  <a:pt x="0" y="333"/>
                </a:lnTo>
                <a:lnTo>
                  <a:pt x="0" y="328"/>
                </a:lnTo>
                <a:close/>
                <a:moveTo>
                  <a:pt x="0" y="0"/>
                </a:moveTo>
                <a:lnTo>
                  <a:pt x="22" y="0"/>
                </a:lnTo>
                <a:lnTo>
                  <a:pt x="2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064351" y="4849086"/>
            <a:ext cx="4866549" cy="8813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84566" y="4768006"/>
            <a:ext cx="130433" cy="1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574347" y="4191635"/>
            <a:ext cx="391298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5.000</a:t>
            </a:r>
            <a:endParaRPr kumimoji="0" lang="it-IT" alt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509131" y="3617027"/>
            <a:ext cx="479428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10.000</a:t>
            </a:r>
            <a:endParaRPr kumimoji="0" lang="it-IT" alt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509131" y="3040657"/>
            <a:ext cx="479428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15.000</a:t>
            </a:r>
            <a:endParaRPr kumimoji="0" lang="it-IT" alt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09131" y="2464286"/>
            <a:ext cx="479428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20.000</a:t>
            </a:r>
            <a:endParaRPr kumimoji="0" lang="it-IT" alt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509131" y="1887915"/>
            <a:ext cx="479428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25.000</a:t>
            </a:r>
            <a:endParaRPr kumimoji="0" lang="it-IT" altLang="it-I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388670" y="4946029"/>
            <a:ext cx="348996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2016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361628" y="4946029"/>
            <a:ext cx="348996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2017</a:t>
            </a:r>
            <a:endParaRPr kumimoji="0" lang="it-IT" alt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334585" y="4946029"/>
            <a:ext cx="348996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2018</a:t>
            </a:r>
            <a:endParaRPr kumimoji="0" lang="it-IT" alt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307542" y="4946029"/>
            <a:ext cx="348996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2019</a:t>
            </a:r>
            <a:endParaRPr kumimoji="0" lang="it-IT" alt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282262" y="4946029"/>
            <a:ext cx="348996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2020</a:t>
            </a:r>
            <a:endParaRPr kumimoji="0" lang="it-IT" alt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249425" y="5277398"/>
            <a:ext cx="86368" cy="84605"/>
          </a:xfrm>
          <a:prstGeom prst="rect">
            <a:avLst/>
          </a:pr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374570" y="5217470"/>
            <a:ext cx="2072822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Contributo di funzionamento</a:t>
            </a:r>
            <a:endParaRPr kumimoji="0" lang="it-IT" altLang="it-I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542572" y="5277398"/>
            <a:ext cx="86368" cy="8460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667717" y="5217470"/>
            <a:ext cx="204462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FIS</a:t>
            </a:r>
            <a:endParaRPr kumimoji="0" lang="it-IT" alt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184160" y="5277398"/>
            <a:ext cx="84605" cy="84605"/>
          </a:xfrm>
          <a:prstGeom prst="rect">
            <a:avLst/>
          </a:prstGeom>
          <a:solidFill>
            <a:srgbClr val="548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307542" y="5217470"/>
            <a:ext cx="1129829" cy="2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Tassa Regionale</a:t>
            </a:r>
            <a:endParaRPr kumimoji="0" lang="it-IT" altLang="it-I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849917" y="1440214"/>
            <a:ext cx="6257244" cy="4099812"/>
          </a:xfrm>
          <a:prstGeom prst="rect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4526153" y="1810361"/>
            <a:ext cx="3930607" cy="1159791"/>
            <a:chOff x="4526153" y="1810361"/>
            <a:chExt cx="3930607" cy="1159791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 flipV="1">
              <a:off x="4533204" y="1824461"/>
              <a:ext cx="3525" cy="1145691"/>
            </a:xfrm>
            <a:prstGeom prst="line">
              <a:avLst/>
            </a:prstGeom>
            <a:noFill/>
            <a:ln w="19050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526153" y="1810361"/>
              <a:ext cx="3890067" cy="10576"/>
            </a:xfrm>
            <a:prstGeom prst="line">
              <a:avLst/>
            </a:prstGeom>
            <a:noFill/>
            <a:ln w="19050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372155" y="1810361"/>
              <a:ext cx="84605" cy="380722"/>
            </a:xfrm>
            <a:custGeom>
              <a:avLst/>
              <a:gdLst>
                <a:gd name="T0" fmla="*/ 26 w 48"/>
                <a:gd name="T1" fmla="*/ 0 h 216"/>
                <a:gd name="T2" fmla="*/ 26 w 48"/>
                <a:gd name="T3" fmla="*/ 176 h 216"/>
                <a:gd name="T4" fmla="*/ 22 w 48"/>
                <a:gd name="T5" fmla="*/ 176 h 216"/>
                <a:gd name="T6" fmla="*/ 22 w 48"/>
                <a:gd name="T7" fmla="*/ 0 h 216"/>
                <a:gd name="T8" fmla="*/ 26 w 48"/>
                <a:gd name="T9" fmla="*/ 0 h 216"/>
                <a:gd name="T10" fmla="*/ 48 w 48"/>
                <a:gd name="T11" fmla="*/ 168 h 216"/>
                <a:gd name="T12" fmla="*/ 24 w 48"/>
                <a:gd name="T13" fmla="*/ 216 h 216"/>
                <a:gd name="T14" fmla="*/ 0 w 48"/>
                <a:gd name="T15" fmla="*/ 168 h 216"/>
                <a:gd name="T16" fmla="*/ 48 w 48"/>
                <a:gd name="T17" fmla="*/ 16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16">
                  <a:moveTo>
                    <a:pt x="26" y="0"/>
                  </a:moveTo>
                  <a:lnTo>
                    <a:pt x="26" y="176"/>
                  </a:lnTo>
                  <a:lnTo>
                    <a:pt x="22" y="176"/>
                  </a:lnTo>
                  <a:lnTo>
                    <a:pt x="22" y="0"/>
                  </a:lnTo>
                  <a:lnTo>
                    <a:pt x="26" y="0"/>
                  </a:lnTo>
                  <a:close/>
                  <a:moveTo>
                    <a:pt x="48" y="168"/>
                  </a:moveTo>
                  <a:lnTo>
                    <a:pt x="24" y="216"/>
                  </a:lnTo>
                  <a:lnTo>
                    <a:pt x="0" y="168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4472C4"/>
            </a:solidFill>
            <a:ln w="19050" cap="flat">
              <a:solidFill>
                <a:srgbClr val="4472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CasellaDiTesto 5"/>
          <p:cNvSpPr txBox="1"/>
          <p:nvPr/>
        </p:nvSpPr>
        <p:spPr>
          <a:xfrm rot="16200000">
            <a:off x="1443982" y="3136833"/>
            <a:ext cx="356124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dirty="0"/>
              <a:t>Entità e provenienza finanziaria (milioni di euro)</a:t>
            </a:r>
          </a:p>
        </p:txBody>
      </p:sp>
      <p:grpSp>
        <p:nvGrpSpPr>
          <p:cNvPr id="39" name="Gruppo 38"/>
          <p:cNvGrpSpPr/>
          <p:nvPr/>
        </p:nvGrpSpPr>
        <p:grpSpPr>
          <a:xfrm>
            <a:off x="4275855" y="2411909"/>
            <a:ext cx="555841" cy="561601"/>
            <a:chOff x="8040422" y="1737029"/>
            <a:chExt cx="500623" cy="505810"/>
          </a:xfrm>
        </p:grpSpPr>
        <p:sp>
          <p:nvSpPr>
            <p:cNvPr id="37" name="Stella a 8 punte 36"/>
            <p:cNvSpPr/>
            <p:nvPr/>
          </p:nvSpPr>
          <p:spPr>
            <a:xfrm>
              <a:off x="8040422" y="1737029"/>
              <a:ext cx="499241" cy="505810"/>
            </a:xfrm>
            <a:prstGeom prst="star8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it-IT" sz="1100"/>
            </a:p>
          </p:txBody>
        </p:sp>
        <p:sp>
          <p:nvSpPr>
            <p:cNvPr id="38" name="CasellaDiTesto 3"/>
            <p:cNvSpPr txBox="1"/>
            <p:nvPr/>
          </p:nvSpPr>
          <p:spPr>
            <a:xfrm>
              <a:off x="8046991" y="1861840"/>
              <a:ext cx="494054" cy="2356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b="1" dirty="0">
                  <a:solidFill>
                    <a:schemeClr val="bg1"/>
                  </a:solidFill>
                </a:rPr>
                <a:t>+41%</a:t>
              </a:r>
            </a:p>
          </p:txBody>
        </p:sp>
      </p:grpSp>
      <p:sp>
        <p:nvSpPr>
          <p:cNvPr id="40" name="Segnaposto testo 1"/>
          <p:cNvSpPr>
            <a:spLocks noGrp="1"/>
          </p:cNvSpPr>
          <p:nvPr>
            <p:ph type="body" idx="1"/>
          </p:nvPr>
        </p:nvSpPr>
        <p:spPr>
          <a:xfrm>
            <a:off x="2624890" y="376214"/>
            <a:ext cx="7162217" cy="4770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it-IT" sz="3100" dirty="0"/>
              <a:t>Fonti di finanziamento – </a:t>
            </a:r>
            <a:r>
              <a:rPr lang="it-IT" sz="3100" dirty="0" err="1"/>
              <a:t>Ersu</a:t>
            </a:r>
            <a:r>
              <a:rPr lang="it-IT" sz="3100" dirty="0"/>
              <a:t> di Palermo</a:t>
            </a:r>
          </a:p>
        </p:txBody>
      </p:sp>
    </p:spTree>
    <p:extLst>
      <p:ext uri="{BB962C8B-B14F-4D97-AF65-F5344CB8AC3E}">
        <p14:creationId xmlns:p14="http://schemas.microsoft.com/office/powerpoint/2010/main" val="2705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40741E-7 L -6.66667E-6 -0.12291 L 0.31614 -0.1243 L 0.32057 -0.0875 " pathEditMode="relative" ptsTypes="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991</Words>
  <Application>Microsoft Macintosh PowerPoint</Application>
  <PresentationFormat>Widescreen</PresentationFormat>
  <Paragraphs>178</Paragraphs>
  <Slides>17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Cover and End Slide Master</vt:lpstr>
      <vt:lpstr>Section Break Slide Master</vt:lpstr>
      <vt:lpstr>Contents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Allppt.com</dc:creator>
  <cp:lastModifiedBy>Microsoft Office User</cp:lastModifiedBy>
  <cp:revision>106</cp:revision>
  <dcterms:created xsi:type="dcterms:W3CDTF">2020-01-20T05:08:25Z</dcterms:created>
  <dcterms:modified xsi:type="dcterms:W3CDTF">2021-07-14T15:17:50Z</dcterms:modified>
</cp:coreProperties>
</file>